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57" r:id="rId4"/>
    <p:sldId id="259" r:id="rId5"/>
    <p:sldId id="260" r:id="rId6"/>
    <p:sldId id="261" r:id="rId7"/>
    <p:sldId id="293" r:id="rId8"/>
    <p:sldId id="262" r:id="rId9"/>
    <p:sldId id="263" r:id="rId10"/>
    <p:sldId id="264" r:id="rId11"/>
    <p:sldId id="265" r:id="rId12"/>
    <p:sldId id="328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30" r:id="rId23"/>
    <p:sldId id="331" r:id="rId24"/>
    <p:sldId id="275" r:id="rId25"/>
    <p:sldId id="276" r:id="rId26"/>
    <p:sldId id="277" r:id="rId27"/>
    <p:sldId id="294" r:id="rId28"/>
    <p:sldId id="329" r:id="rId29"/>
    <p:sldId id="278" r:id="rId30"/>
    <p:sldId id="332" r:id="rId31"/>
    <p:sldId id="333" r:id="rId32"/>
    <p:sldId id="334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335" r:id="rId48"/>
    <p:sldId id="336" r:id="rId49"/>
    <p:sldId id="337" r:id="rId50"/>
    <p:sldId id="338" r:id="rId51"/>
    <p:sldId id="305" r:id="rId52"/>
    <p:sldId id="311" r:id="rId53"/>
    <p:sldId id="295" r:id="rId54"/>
    <p:sldId id="309" r:id="rId55"/>
    <p:sldId id="327" r:id="rId56"/>
    <p:sldId id="312" r:id="rId57"/>
    <p:sldId id="296" r:id="rId58"/>
    <p:sldId id="297" r:id="rId59"/>
    <p:sldId id="306" r:id="rId60"/>
    <p:sldId id="313" r:id="rId61"/>
    <p:sldId id="298" r:id="rId62"/>
    <p:sldId id="321" r:id="rId63"/>
    <p:sldId id="299" r:id="rId64"/>
    <p:sldId id="320" r:id="rId65"/>
    <p:sldId id="310" r:id="rId66"/>
    <p:sldId id="316" r:id="rId67"/>
    <p:sldId id="314" r:id="rId68"/>
    <p:sldId id="315" r:id="rId69"/>
    <p:sldId id="318" r:id="rId70"/>
    <p:sldId id="307" r:id="rId71"/>
    <p:sldId id="308" r:id="rId72"/>
    <p:sldId id="323" r:id="rId73"/>
    <p:sldId id="301" r:id="rId74"/>
    <p:sldId id="322" r:id="rId75"/>
    <p:sldId id="302" r:id="rId76"/>
    <p:sldId id="324" r:id="rId77"/>
    <p:sldId id="303" r:id="rId78"/>
    <p:sldId id="304" r:id="rId79"/>
    <p:sldId id="319" r:id="rId80"/>
    <p:sldId id="325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D38C1-85FF-4A21-9E07-6909D66201B9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BF69A-72F9-45BE-BE21-45E24FF659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0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20153-3D8D-4074-BBA5-E0713B7AD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59ED1D-5807-46B5-A161-0A129AB99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30562-8015-464F-9CB2-F3F3B26A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A067-380E-4A5D-B492-3962C60049B5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2831E-B8E5-4DE6-B944-7D865F57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99C5B-DC59-4F81-9EC2-8EE030882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7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EF1E-E356-4167-889E-C19532FB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EFB0B-1357-4459-8415-CCED813D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F01BA-C3F6-4862-8517-D976D6C5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374F-5BA9-49E3-9261-FC74E15C5B6C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A5CBC-85EF-4027-B294-CFBD57D0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494AF-29B8-4686-9D4D-F57CD641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3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38D43D-1D68-4917-847C-02E28BB36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1667-B248-4D29-9F06-381BD435F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814-CA3F-4E0B-B2ED-C7007DAB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5127C-E506-4033-92B4-2B89B88AF4F6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DAF523-182F-4AB3-B911-F440EA64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FD565-470F-4181-AC99-EB0C34E2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7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F0AD-AAD0-44C6-A38E-E1F77E26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" y="65865"/>
            <a:ext cx="10515600" cy="44952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A466D-A287-4CDD-9002-48ADD2B3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2654-6A8F-45BB-A355-6B75CC685B94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B32BE-44F4-462B-AF98-7A02ED22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B9576-AC90-4A1A-92D8-7AACB872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hlinkClick r:id="rId2" action="ppaction://hlinksldjump"/>
            <a:extLst>
              <a:ext uri="{FF2B5EF4-FFF2-40B4-BE49-F238E27FC236}">
                <a16:creationId xmlns:a16="http://schemas.microsoft.com/office/drawing/2014/main" id="{B454377B-FE90-44F0-86B4-A58D557FA12F}"/>
              </a:ext>
            </a:extLst>
          </p:cNvPr>
          <p:cNvSpPr/>
          <p:nvPr userDrawn="1"/>
        </p:nvSpPr>
        <p:spPr>
          <a:xfrm>
            <a:off x="11105803" y="264105"/>
            <a:ext cx="798022" cy="4770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58669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CFB2A-5FAE-4AAF-8791-4B456BE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20787-8018-42B3-AEA4-73A7E5414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EC1D0-D204-4536-B01C-5187D2EA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49B7-29BC-4BB0-A1F9-C3F53B9BD97A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2F827-1D82-4E4A-8F4B-CBB2E09C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68ABE6-0DA5-40B4-97DC-20B8DC79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2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1FA63-09C7-48D3-8E1C-E9822021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472FE-CB87-4F01-BE4F-69C262B3C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EEA5A0-F87B-40FE-BB28-BF1E364EB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9096C6-5201-47C9-BA5E-B89337B4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EA5D-0D61-474A-A3E8-7D8D81C7261F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6739DD-A6BF-49B2-8589-932A32A4C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8E040-92A3-4D0C-92F4-A5487CC1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43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475B7-FCB6-48F8-8592-F9F02AE8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B3162-81BA-49BF-9A23-364F881AB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FC2E0-C573-43A7-84C7-E8F52D5B9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FBB7D6-B821-4C9A-A3A3-1CF581117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04CF72-A2D9-4BB0-9C96-72D83AF24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2F7314-E418-42AB-BE69-7B2A3A9D0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A826-ED46-430F-BD8F-B9C4A6B9B7E2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1A2832-90FE-49CA-A12B-D1ED60E6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50DC0D-7EBA-45BF-B12E-C8322F72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2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B643E-58B3-4504-8721-F885864A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F7FDEB-D0F9-450F-9AD9-75791D08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C8E9-3D5A-40DD-ADB3-85A4F4E70582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DCAC41-8B62-4710-9665-40176E50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BC082F-A2F2-4F90-94FB-4834CB16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6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5932A1-095F-41DC-87DA-CD086516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AD03-7F72-4EE8-BA01-1E9BC6D5EE7B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DB01CA-052C-4BB0-8A00-2FC447B9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6F95-FBF9-42AB-883F-ECBEBF17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7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8061-5822-4F03-8BE5-6241696A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DA725-FF1C-403D-98BF-1544B6DA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AFC729-A2A8-4569-BB07-884266775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C4A543-8897-4703-9631-5FA43EA8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3133-96C4-4A2F-A9DB-F0E6CD05C364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7DD21-5A98-406E-9D1F-FDFC5F65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95A3CC-9A41-4010-8E60-22F29B90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3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BCB5D-52A3-452A-9E46-AC3686ED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139260-2360-4836-9356-649ABC878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98771C-327F-439E-8A2C-2A99A378E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E33969-05CD-42BA-ABEF-2FFC735F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E61D-3CA4-435A-A900-E72EF70E1FBB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6E2D8-AD86-4310-AD34-270B8FBA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9AAECD-6137-4170-A3B3-4C1D8F26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5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9D7B4-FD10-4DA5-8426-5E787C2A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15E12C-456D-425F-BFBB-4CE36EB4C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D6543-B76E-4E41-B27A-F0243D2F1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C07F0-4A63-43D7-85A2-C634E44AF306}" type="datetime1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108C1-AC91-4960-B4C3-6660FCD50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ABE089-B37D-4F4A-81FA-B55BC913A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E2D93-79CE-4970-A9BF-CCB0FD582F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5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2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7.jpg"/><Relationship Id="rId5" Type="http://schemas.openxmlformats.org/officeDocument/2006/relationships/image" Target="../media/image19.jpg"/><Relationship Id="rId10" Type="http://schemas.openxmlformats.org/officeDocument/2006/relationships/image" Target="../media/image26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0" Type="http://schemas.openxmlformats.org/officeDocument/2006/relationships/image" Target="../media/image28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10" Type="http://schemas.openxmlformats.org/officeDocument/2006/relationships/image" Target="../media/image28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image" Target="../media/image11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10" Type="http://schemas.openxmlformats.org/officeDocument/2006/relationships/image" Target="../media/image28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9.jpg"/><Relationship Id="rId7" Type="http://schemas.openxmlformats.org/officeDocument/2006/relationships/image" Target="../media/image3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6.jpg"/><Relationship Id="rId4" Type="http://schemas.openxmlformats.org/officeDocument/2006/relationships/image" Target="../media/image24.jpg"/><Relationship Id="rId9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10" Type="http://schemas.openxmlformats.org/officeDocument/2006/relationships/image" Target="../media/image28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6.xml"/><Relationship Id="rId7" Type="http://schemas.openxmlformats.org/officeDocument/2006/relationships/slide" Target="slide20.xml"/><Relationship Id="rId12" Type="http://schemas.openxmlformats.org/officeDocument/2006/relationships/slide" Target="slide5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43.xml"/><Relationship Id="rId5" Type="http://schemas.openxmlformats.org/officeDocument/2006/relationships/slide" Target="slide13.xml"/><Relationship Id="rId10" Type="http://schemas.openxmlformats.org/officeDocument/2006/relationships/slide" Target="slide41.xml"/><Relationship Id="rId4" Type="http://schemas.openxmlformats.org/officeDocument/2006/relationships/slide" Target="slide8.xml"/><Relationship Id="rId9" Type="http://schemas.openxmlformats.org/officeDocument/2006/relationships/slide" Target="slide3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3" Type="http://schemas.openxmlformats.org/officeDocument/2006/relationships/image" Target="../media/image12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4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3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46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45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4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3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0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49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18" Type="http://schemas.openxmlformats.org/officeDocument/2006/relationships/image" Target="../media/image22.jpg"/><Relationship Id="rId26" Type="http://schemas.openxmlformats.org/officeDocument/2006/relationships/image" Target="../media/image42.jpg"/><Relationship Id="rId3" Type="http://schemas.openxmlformats.org/officeDocument/2006/relationships/image" Target="../media/image19.jpg"/><Relationship Id="rId21" Type="http://schemas.openxmlformats.org/officeDocument/2006/relationships/image" Target="../media/image30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20.jpg"/><Relationship Id="rId25" Type="http://schemas.openxmlformats.org/officeDocument/2006/relationships/image" Target="../media/image40.jpg"/><Relationship Id="rId2" Type="http://schemas.openxmlformats.org/officeDocument/2006/relationships/image" Target="../media/image11.jpg"/><Relationship Id="rId16" Type="http://schemas.openxmlformats.org/officeDocument/2006/relationships/image" Target="../media/image16.jpg"/><Relationship Id="rId20" Type="http://schemas.openxmlformats.org/officeDocument/2006/relationships/image" Target="../media/image26.jpg"/><Relationship Id="rId29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24" Type="http://schemas.openxmlformats.org/officeDocument/2006/relationships/image" Target="../media/image38.jpg"/><Relationship Id="rId5" Type="http://schemas.openxmlformats.org/officeDocument/2006/relationships/image" Target="../media/image28.jpg"/><Relationship Id="rId15" Type="http://schemas.openxmlformats.org/officeDocument/2006/relationships/image" Target="../media/image12.jpg"/><Relationship Id="rId23" Type="http://schemas.openxmlformats.org/officeDocument/2006/relationships/image" Target="../media/image34.jpg"/><Relationship Id="rId28" Type="http://schemas.openxmlformats.org/officeDocument/2006/relationships/image" Target="../media/image53.jpg"/><Relationship Id="rId10" Type="http://schemas.openxmlformats.org/officeDocument/2006/relationships/image" Target="../media/image41.jpg"/><Relationship Id="rId19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56.jpg"/><Relationship Id="rId22" Type="http://schemas.openxmlformats.org/officeDocument/2006/relationships/image" Target="../media/image32.jpg"/><Relationship Id="rId27" Type="http://schemas.openxmlformats.org/officeDocument/2006/relationships/image" Target="../media/image51.jpg"/><Relationship Id="rId30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18" Type="http://schemas.openxmlformats.org/officeDocument/2006/relationships/image" Target="../media/image22.jpg"/><Relationship Id="rId26" Type="http://schemas.openxmlformats.org/officeDocument/2006/relationships/image" Target="../media/image42.jpg"/><Relationship Id="rId3" Type="http://schemas.openxmlformats.org/officeDocument/2006/relationships/image" Target="../media/image19.jpg"/><Relationship Id="rId21" Type="http://schemas.openxmlformats.org/officeDocument/2006/relationships/image" Target="../media/image30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20.jpg"/><Relationship Id="rId25" Type="http://schemas.openxmlformats.org/officeDocument/2006/relationships/image" Target="../media/image40.jpg"/><Relationship Id="rId2" Type="http://schemas.openxmlformats.org/officeDocument/2006/relationships/image" Target="../media/image11.jpg"/><Relationship Id="rId16" Type="http://schemas.openxmlformats.org/officeDocument/2006/relationships/image" Target="../media/image16.jpg"/><Relationship Id="rId20" Type="http://schemas.openxmlformats.org/officeDocument/2006/relationships/image" Target="../media/image26.jp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24" Type="http://schemas.openxmlformats.org/officeDocument/2006/relationships/image" Target="../media/image38.jpg"/><Relationship Id="rId5" Type="http://schemas.openxmlformats.org/officeDocument/2006/relationships/image" Target="../media/image28.jpg"/><Relationship Id="rId15" Type="http://schemas.openxmlformats.org/officeDocument/2006/relationships/image" Target="../media/image12.jpg"/><Relationship Id="rId23" Type="http://schemas.openxmlformats.org/officeDocument/2006/relationships/image" Target="../media/image34.jpg"/><Relationship Id="rId28" Type="http://schemas.openxmlformats.org/officeDocument/2006/relationships/image" Target="../media/image53.jpg"/><Relationship Id="rId10" Type="http://schemas.openxmlformats.org/officeDocument/2006/relationships/image" Target="../media/image41.jpg"/><Relationship Id="rId19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56.jpg"/><Relationship Id="rId22" Type="http://schemas.openxmlformats.org/officeDocument/2006/relationships/image" Target="../media/image32.jpg"/><Relationship Id="rId27" Type="http://schemas.openxmlformats.org/officeDocument/2006/relationships/image" Target="../media/image51.jpg"/><Relationship Id="rId30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18" Type="http://schemas.openxmlformats.org/officeDocument/2006/relationships/image" Target="../media/image22.jpg"/><Relationship Id="rId26" Type="http://schemas.openxmlformats.org/officeDocument/2006/relationships/image" Target="../media/image42.jpg"/><Relationship Id="rId3" Type="http://schemas.openxmlformats.org/officeDocument/2006/relationships/image" Target="../media/image19.jpg"/><Relationship Id="rId21" Type="http://schemas.openxmlformats.org/officeDocument/2006/relationships/image" Target="../media/image30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20.jpg"/><Relationship Id="rId25" Type="http://schemas.openxmlformats.org/officeDocument/2006/relationships/image" Target="../media/image40.jpg"/><Relationship Id="rId2" Type="http://schemas.openxmlformats.org/officeDocument/2006/relationships/image" Target="../media/image11.jpg"/><Relationship Id="rId16" Type="http://schemas.openxmlformats.org/officeDocument/2006/relationships/image" Target="../media/image16.jpg"/><Relationship Id="rId20" Type="http://schemas.openxmlformats.org/officeDocument/2006/relationships/image" Target="../media/image26.jp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24" Type="http://schemas.openxmlformats.org/officeDocument/2006/relationships/image" Target="../media/image38.jpg"/><Relationship Id="rId32" Type="http://schemas.openxmlformats.org/officeDocument/2006/relationships/image" Target="../media/image62.jpg"/><Relationship Id="rId5" Type="http://schemas.openxmlformats.org/officeDocument/2006/relationships/image" Target="../media/image28.jpg"/><Relationship Id="rId15" Type="http://schemas.openxmlformats.org/officeDocument/2006/relationships/image" Target="../media/image12.jpg"/><Relationship Id="rId23" Type="http://schemas.openxmlformats.org/officeDocument/2006/relationships/image" Target="../media/image34.jpg"/><Relationship Id="rId28" Type="http://schemas.openxmlformats.org/officeDocument/2006/relationships/image" Target="../media/image53.jpg"/><Relationship Id="rId10" Type="http://schemas.openxmlformats.org/officeDocument/2006/relationships/image" Target="../media/image41.jpg"/><Relationship Id="rId19" Type="http://schemas.openxmlformats.org/officeDocument/2006/relationships/image" Target="../media/image25.jpg"/><Relationship Id="rId31" Type="http://schemas.openxmlformats.org/officeDocument/2006/relationships/image" Target="../media/image61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56.jpg"/><Relationship Id="rId22" Type="http://schemas.openxmlformats.org/officeDocument/2006/relationships/image" Target="../media/image32.jpg"/><Relationship Id="rId27" Type="http://schemas.openxmlformats.org/officeDocument/2006/relationships/image" Target="../media/image51.jpg"/><Relationship Id="rId30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jpg"/><Relationship Id="rId18" Type="http://schemas.openxmlformats.org/officeDocument/2006/relationships/image" Target="../media/image22.jpg"/><Relationship Id="rId26" Type="http://schemas.openxmlformats.org/officeDocument/2006/relationships/image" Target="../media/image42.jpg"/><Relationship Id="rId3" Type="http://schemas.openxmlformats.org/officeDocument/2006/relationships/image" Target="../media/image19.jpg"/><Relationship Id="rId21" Type="http://schemas.openxmlformats.org/officeDocument/2006/relationships/image" Target="../media/image30.jpg"/><Relationship Id="rId34" Type="http://schemas.openxmlformats.org/officeDocument/2006/relationships/image" Target="../media/image64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20.jpg"/><Relationship Id="rId25" Type="http://schemas.openxmlformats.org/officeDocument/2006/relationships/image" Target="../media/image40.jpg"/><Relationship Id="rId33" Type="http://schemas.openxmlformats.org/officeDocument/2006/relationships/image" Target="../media/image63.jpg"/><Relationship Id="rId2" Type="http://schemas.openxmlformats.org/officeDocument/2006/relationships/image" Target="../media/image11.jpg"/><Relationship Id="rId16" Type="http://schemas.openxmlformats.org/officeDocument/2006/relationships/image" Target="../media/image16.jpg"/><Relationship Id="rId20" Type="http://schemas.openxmlformats.org/officeDocument/2006/relationships/image" Target="../media/image26.jp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24" Type="http://schemas.openxmlformats.org/officeDocument/2006/relationships/image" Target="../media/image38.jpg"/><Relationship Id="rId32" Type="http://schemas.openxmlformats.org/officeDocument/2006/relationships/image" Target="../media/image62.jpg"/><Relationship Id="rId5" Type="http://schemas.openxmlformats.org/officeDocument/2006/relationships/image" Target="../media/image28.jpg"/><Relationship Id="rId15" Type="http://schemas.openxmlformats.org/officeDocument/2006/relationships/image" Target="../media/image12.jpg"/><Relationship Id="rId23" Type="http://schemas.openxmlformats.org/officeDocument/2006/relationships/image" Target="../media/image34.jpg"/><Relationship Id="rId28" Type="http://schemas.openxmlformats.org/officeDocument/2006/relationships/image" Target="../media/image53.jpg"/><Relationship Id="rId10" Type="http://schemas.openxmlformats.org/officeDocument/2006/relationships/image" Target="../media/image41.jpg"/><Relationship Id="rId19" Type="http://schemas.openxmlformats.org/officeDocument/2006/relationships/image" Target="../media/image25.jpg"/><Relationship Id="rId31" Type="http://schemas.openxmlformats.org/officeDocument/2006/relationships/image" Target="../media/image61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56.jpg"/><Relationship Id="rId22" Type="http://schemas.openxmlformats.org/officeDocument/2006/relationships/image" Target="../media/image32.jpg"/><Relationship Id="rId27" Type="http://schemas.openxmlformats.org/officeDocument/2006/relationships/image" Target="../media/image51.jpg"/><Relationship Id="rId30" Type="http://schemas.openxmlformats.org/officeDocument/2006/relationships/image" Target="../media/image60.jpg"/><Relationship Id="rId8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9.jpg"/><Relationship Id="rId7" Type="http://schemas.openxmlformats.org/officeDocument/2006/relationships/image" Target="../media/image3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65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6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3" Type="http://schemas.openxmlformats.org/officeDocument/2006/relationships/image" Target="../media/image19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2" Type="http://schemas.openxmlformats.org/officeDocument/2006/relationships/image" Target="../media/image11.jp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5" Type="http://schemas.openxmlformats.org/officeDocument/2006/relationships/image" Target="../media/image28.jpg"/><Relationship Id="rId15" Type="http://schemas.openxmlformats.org/officeDocument/2006/relationships/image" Target="../media/image70.jpg"/><Relationship Id="rId10" Type="http://schemas.openxmlformats.org/officeDocument/2006/relationships/image" Target="../media/image41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8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" Type="http://schemas.openxmlformats.org/officeDocument/2006/relationships/image" Target="../media/image1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8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8" Type="http://schemas.openxmlformats.org/officeDocument/2006/relationships/image" Target="../media/image24.jpg"/><Relationship Id="rId3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18" Type="http://schemas.openxmlformats.org/officeDocument/2006/relationships/image" Target="../media/image78.jpg"/><Relationship Id="rId3" Type="http://schemas.openxmlformats.org/officeDocument/2006/relationships/image" Target="../media/image19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76.jpg"/><Relationship Id="rId2" Type="http://schemas.openxmlformats.org/officeDocument/2006/relationships/image" Target="../media/image11.jpg"/><Relationship Id="rId16" Type="http://schemas.openxmlformats.org/officeDocument/2006/relationships/image" Target="../media/image74.jpg"/><Relationship Id="rId20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5" Type="http://schemas.openxmlformats.org/officeDocument/2006/relationships/image" Target="../media/image28.jpg"/><Relationship Id="rId15" Type="http://schemas.openxmlformats.org/officeDocument/2006/relationships/image" Target="../media/image72.jpg"/><Relationship Id="rId10" Type="http://schemas.openxmlformats.org/officeDocument/2006/relationships/image" Target="../media/image41.jpg"/><Relationship Id="rId19" Type="http://schemas.openxmlformats.org/officeDocument/2006/relationships/image" Target="../media/image80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68.jp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9" Type="http://schemas.openxmlformats.org/officeDocument/2006/relationships/image" Target="../media/image8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7" Type="http://schemas.openxmlformats.org/officeDocument/2006/relationships/image" Target="../media/image2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8" Type="http://schemas.openxmlformats.org/officeDocument/2006/relationships/image" Target="../media/image24.jpg"/><Relationship Id="rId3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jpg"/><Relationship Id="rId18" Type="http://schemas.openxmlformats.org/officeDocument/2006/relationships/image" Target="../media/image78.jpg"/><Relationship Id="rId3" Type="http://schemas.openxmlformats.org/officeDocument/2006/relationships/image" Target="../media/image19.jpg"/><Relationship Id="rId21" Type="http://schemas.openxmlformats.org/officeDocument/2006/relationships/image" Target="../media/image85.jpg"/><Relationship Id="rId7" Type="http://schemas.openxmlformats.org/officeDocument/2006/relationships/image" Target="../media/image31.jpg"/><Relationship Id="rId12" Type="http://schemas.openxmlformats.org/officeDocument/2006/relationships/image" Target="../media/image48.jpg"/><Relationship Id="rId17" Type="http://schemas.openxmlformats.org/officeDocument/2006/relationships/image" Target="../media/image76.jpg"/><Relationship Id="rId2" Type="http://schemas.openxmlformats.org/officeDocument/2006/relationships/image" Target="../media/image11.jpg"/><Relationship Id="rId16" Type="http://schemas.openxmlformats.org/officeDocument/2006/relationships/image" Target="../media/image74.jpg"/><Relationship Id="rId20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7.jpg"/><Relationship Id="rId5" Type="http://schemas.openxmlformats.org/officeDocument/2006/relationships/image" Target="../media/image28.jpg"/><Relationship Id="rId15" Type="http://schemas.openxmlformats.org/officeDocument/2006/relationships/image" Target="../media/image72.jpg"/><Relationship Id="rId10" Type="http://schemas.openxmlformats.org/officeDocument/2006/relationships/image" Target="../media/image41.jpg"/><Relationship Id="rId19" Type="http://schemas.openxmlformats.org/officeDocument/2006/relationships/image" Target="../media/image82.jpg"/><Relationship Id="rId4" Type="http://schemas.openxmlformats.org/officeDocument/2006/relationships/image" Target="../media/image24.jpg"/><Relationship Id="rId9" Type="http://schemas.openxmlformats.org/officeDocument/2006/relationships/image" Target="../media/image39.jpg"/><Relationship Id="rId14" Type="http://schemas.openxmlformats.org/officeDocument/2006/relationships/image" Target="../media/image68.jp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9" Type="http://schemas.openxmlformats.org/officeDocument/2006/relationships/image" Target="../media/image8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42" Type="http://schemas.openxmlformats.org/officeDocument/2006/relationships/image" Target="../media/image87.pn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9" Type="http://schemas.openxmlformats.org/officeDocument/2006/relationships/image" Target="../media/image8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42" Type="http://schemas.openxmlformats.org/officeDocument/2006/relationships/image" Target="../media/image87.pn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0" Type="http://schemas.openxmlformats.org/officeDocument/2006/relationships/image" Target="../media/image40.jpg"/><Relationship Id="rId29" Type="http://schemas.openxmlformats.org/officeDocument/2006/relationships/image" Target="../media/image68.jp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3.jp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4" Type="http://schemas.openxmlformats.org/officeDocument/2006/relationships/image" Target="../media/image89.pn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43" Type="http://schemas.openxmlformats.org/officeDocument/2006/relationships/image" Target="../media/image88.png"/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9" Type="http://schemas.openxmlformats.org/officeDocument/2006/relationships/image" Target="../media/image8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42" Type="http://schemas.openxmlformats.org/officeDocument/2006/relationships/image" Target="../media/image87.pn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3.jpg"/><Relationship Id="rId45" Type="http://schemas.openxmlformats.org/officeDocument/2006/relationships/image" Target="../media/image90.pn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4" Type="http://schemas.openxmlformats.org/officeDocument/2006/relationships/image" Target="../media/image89.pn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43" Type="http://schemas.openxmlformats.org/officeDocument/2006/relationships/image" Target="../media/image88.png"/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46" Type="http://schemas.openxmlformats.org/officeDocument/2006/relationships/image" Target="../media/image91.png"/><Relationship Id="rId20" Type="http://schemas.openxmlformats.org/officeDocument/2006/relationships/image" Target="../media/image40.jpg"/><Relationship Id="rId41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g"/><Relationship Id="rId18" Type="http://schemas.openxmlformats.org/officeDocument/2006/relationships/image" Target="../media/image38.jpg"/><Relationship Id="rId26" Type="http://schemas.openxmlformats.org/officeDocument/2006/relationships/image" Target="../media/image52.jpg"/><Relationship Id="rId39" Type="http://schemas.openxmlformats.org/officeDocument/2006/relationships/image" Target="../media/image82.jpg"/><Relationship Id="rId21" Type="http://schemas.openxmlformats.org/officeDocument/2006/relationships/image" Target="../media/image41.jpg"/><Relationship Id="rId34" Type="http://schemas.openxmlformats.org/officeDocument/2006/relationships/image" Target="../media/image75.jp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6" Type="http://schemas.openxmlformats.org/officeDocument/2006/relationships/image" Target="../media/image34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6.jpg"/><Relationship Id="rId24" Type="http://schemas.openxmlformats.org/officeDocument/2006/relationships/image" Target="../media/image48.jpg"/><Relationship Id="rId32" Type="http://schemas.openxmlformats.org/officeDocument/2006/relationships/image" Target="../media/image73.jpg"/><Relationship Id="rId37" Type="http://schemas.openxmlformats.org/officeDocument/2006/relationships/image" Target="../media/image78.jpg"/><Relationship Id="rId40" Type="http://schemas.openxmlformats.org/officeDocument/2006/relationships/image" Target="../media/image83.jpg"/><Relationship Id="rId45" Type="http://schemas.openxmlformats.org/officeDocument/2006/relationships/image" Target="../media/image90.png"/><Relationship Id="rId5" Type="http://schemas.openxmlformats.org/officeDocument/2006/relationships/image" Target="../media/image19.jpg"/><Relationship Id="rId15" Type="http://schemas.openxmlformats.org/officeDocument/2006/relationships/image" Target="../media/image32.jpg"/><Relationship Id="rId23" Type="http://schemas.openxmlformats.org/officeDocument/2006/relationships/image" Target="../media/image47.jpg"/><Relationship Id="rId28" Type="http://schemas.openxmlformats.org/officeDocument/2006/relationships/image" Target="../media/image67.jpg"/><Relationship Id="rId36" Type="http://schemas.openxmlformats.org/officeDocument/2006/relationships/image" Target="../media/image77.jpg"/><Relationship Id="rId10" Type="http://schemas.openxmlformats.org/officeDocument/2006/relationships/image" Target="../media/image28.jpg"/><Relationship Id="rId19" Type="http://schemas.openxmlformats.org/officeDocument/2006/relationships/image" Target="../media/image39.jpg"/><Relationship Id="rId31" Type="http://schemas.openxmlformats.org/officeDocument/2006/relationships/image" Target="../media/image72.jpg"/><Relationship Id="rId44" Type="http://schemas.openxmlformats.org/officeDocument/2006/relationships/image" Target="../media/image89.png"/><Relationship Id="rId4" Type="http://schemas.openxmlformats.org/officeDocument/2006/relationships/image" Target="../media/image16.jpg"/><Relationship Id="rId9" Type="http://schemas.openxmlformats.org/officeDocument/2006/relationships/image" Target="../media/image25.jpg"/><Relationship Id="rId14" Type="http://schemas.openxmlformats.org/officeDocument/2006/relationships/image" Target="../media/image31.jpg"/><Relationship Id="rId22" Type="http://schemas.openxmlformats.org/officeDocument/2006/relationships/image" Target="../media/image42.jpg"/><Relationship Id="rId27" Type="http://schemas.openxmlformats.org/officeDocument/2006/relationships/image" Target="../media/image53.jpg"/><Relationship Id="rId30" Type="http://schemas.openxmlformats.org/officeDocument/2006/relationships/image" Target="../media/image69.jpg"/><Relationship Id="rId35" Type="http://schemas.openxmlformats.org/officeDocument/2006/relationships/image" Target="../media/image76.jp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8" Type="http://schemas.openxmlformats.org/officeDocument/2006/relationships/image" Target="../media/image24.jpg"/><Relationship Id="rId3" Type="http://schemas.openxmlformats.org/officeDocument/2006/relationships/image" Target="../media/image12.jpg"/><Relationship Id="rId12" Type="http://schemas.openxmlformats.org/officeDocument/2006/relationships/image" Target="../media/image29.jpg"/><Relationship Id="rId17" Type="http://schemas.openxmlformats.org/officeDocument/2006/relationships/image" Target="../media/image37.jpg"/><Relationship Id="rId25" Type="http://schemas.openxmlformats.org/officeDocument/2006/relationships/image" Target="../media/image51.jpg"/><Relationship Id="rId33" Type="http://schemas.openxmlformats.org/officeDocument/2006/relationships/image" Target="../media/image74.jpg"/><Relationship Id="rId38" Type="http://schemas.openxmlformats.org/officeDocument/2006/relationships/image" Target="../media/image79.jpg"/><Relationship Id="rId46" Type="http://schemas.openxmlformats.org/officeDocument/2006/relationships/image" Target="../media/image91.png"/><Relationship Id="rId20" Type="http://schemas.openxmlformats.org/officeDocument/2006/relationships/image" Target="../media/image40.jpg"/><Relationship Id="rId41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5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mobbin.design/apps/klarna-ios-4b439dad-1b14-41ba-9aff-888decc7020c" TargetMode="External"/><Relationship Id="rId2" Type="http://schemas.openxmlformats.org/officeDocument/2006/relationships/hyperlink" Target="https://mobbin.design/apps/balance-android-761d2984-5a74-47d6-89dc-fa0533715d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bbin.design/apps/apple-music-ios-90171ea7-acfd-47e1-b2dc-8e70956e92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776D0-10C0-48B7-B695-4B8DAF7BB1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알람 어플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0C7201-D5FC-4BF0-930B-CA0FDEF81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김건우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1DF287-6ABB-4BA2-B040-0EA32FFF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583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파프리카케어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872455"/>
            <a:ext cx="2902591" cy="52598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4861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807CD1B-6E63-458F-AB19-224E96E6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6B0BDE1F-E6EC-4179-BD91-28465EFFCCC2}"/>
              </a:ext>
            </a:extLst>
          </p:cNvPr>
          <p:cNvSpPr/>
          <p:nvPr/>
        </p:nvSpPr>
        <p:spPr>
          <a:xfrm>
            <a:off x="9581050" y="1895801"/>
            <a:ext cx="1772750" cy="587340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참고 달력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89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파프리카케어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64164D-B374-458C-B936-DFC0FF6D3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5" y="577903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14224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163CFCF-39C9-481C-8C52-1CAA9501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CD1D57B2-0E91-48DA-8B60-B91A5D48BB07}"/>
              </a:ext>
            </a:extLst>
          </p:cNvPr>
          <p:cNvSpPr/>
          <p:nvPr/>
        </p:nvSpPr>
        <p:spPr>
          <a:xfrm>
            <a:off x="3843543" y="712953"/>
            <a:ext cx="2070695" cy="847399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보호자 및 사용자 추가 기능</a:t>
            </a: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0FF7802C-09F5-4068-AFA3-82034BEB84B6}"/>
              </a:ext>
            </a:extLst>
          </p:cNvPr>
          <p:cNvSpPr/>
          <p:nvPr/>
        </p:nvSpPr>
        <p:spPr>
          <a:xfrm>
            <a:off x="9982200" y="1514157"/>
            <a:ext cx="2070695" cy="847399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과거 의료 기록</a:t>
            </a:r>
            <a:r>
              <a:rPr lang="en-US" altLang="ko-KR" dirty="0"/>
              <a:t>, </a:t>
            </a:r>
            <a:r>
              <a:rPr lang="ko-KR" altLang="en-US" dirty="0"/>
              <a:t>복약 관리 리스트 출력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2E5C9496-5411-4511-9FDC-C627B742C577}"/>
              </a:ext>
            </a:extLst>
          </p:cNvPr>
          <p:cNvSpPr/>
          <p:nvPr/>
        </p:nvSpPr>
        <p:spPr>
          <a:xfrm>
            <a:off x="3843543" y="2458868"/>
            <a:ext cx="2070695" cy="847399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기간에 따른 약 달력 출력</a:t>
            </a:r>
          </a:p>
        </p:txBody>
      </p:sp>
    </p:spTree>
    <p:extLst>
      <p:ext uri="{BB962C8B-B14F-4D97-AF65-F5344CB8AC3E}">
        <p14:creationId xmlns:p14="http://schemas.microsoft.com/office/powerpoint/2010/main" val="142335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ABE0CF-BD31-413F-9CC5-2D37DF28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AFDA5B0-4ECB-4249-85ED-9E53F891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39470"/>
            <a:ext cx="2546252" cy="55168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7DDADF9-80C8-4929-B396-FFA2813A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8" y="65088"/>
            <a:ext cx="10515600" cy="45085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파프리카케어</a:t>
            </a:r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C01BE23F-DDD2-4B91-AF4C-B2C83B0DADF3}"/>
              </a:ext>
            </a:extLst>
          </p:cNvPr>
          <p:cNvSpPr/>
          <p:nvPr/>
        </p:nvSpPr>
        <p:spPr>
          <a:xfrm>
            <a:off x="4148343" y="2165045"/>
            <a:ext cx="2333737" cy="847399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과거 처방 이력 한번에 관리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7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  <a:r>
              <a:rPr lang="en-US" altLang="ko-KR" dirty="0"/>
              <a:t>(4.9, 5</a:t>
            </a:r>
            <a:r>
              <a:rPr lang="ko-KR" altLang="en-US" dirty="0"/>
              <a:t>천</a:t>
            </a:r>
            <a:r>
              <a:rPr lang="en-US" altLang="ko-KR" dirty="0"/>
              <a:t>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4207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7EF371-6983-4BBC-83BB-0B703A4C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EC14DCC6-C121-468B-91B6-3E5232BE9EE7}"/>
              </a:ext>
            </a:extLst>
          </p:cNvPr>
          <p:cNvSpPr/>
          <p:nvPr/>
        </p:nvSpPr>
        <p:spPr>
          <a:xfrm>
            <a:off x="3608959" y="1239668"/>
            <a:ext cx="2241920" cy="847399"/>
          </a:xfrm>
          <a:prstGeom prst="borderCallout1">
            <a:avLst>
              <a:gd name="adj1" fmla="val 18750"/>
              <a:gd name="adj2" fmla="val -8333"/>
              <a:gd name="adj3" fmla="val 115445"/>
              <a:gd name="adj4" fmla="val -9874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마일리지 적립 기능 </a:t>
            </a:r>
            <a:r>
              <a:rPr lang="en-US" altLang="ko-KR" dirty="0"/>
              <a:t>-&gt; </a:t>
            </a:r>
            <a:r>
              <a:rPr lang="ko-KR" altLang="en-US" dirty="0"/>
              <a:t>추후 제휴 약국에서 결제 가능</a:t>
            </a:r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2D79EBED-3020-469E-9F48-81276897C1D1}"/>
              </a:ext>
            </a:extLst>
          </p:cNvPr>
          <p:cNvSpPr/>
          <p:nvPr/>
        </p:nvSpPr>
        <p:spPr>
          <a:xfrm>
            <a:off x="3647258" y="284480"/>
            <a:ext cx="2241920" cy="654611"/>
          </a:xfrm>
          <a:prstGeom prst="borderCallout1">
            <a:avLst>
              <a:gd name="adj1" fmla="val 18750"/>
              <a:gd name="adj2" fmla="val -8333"/>
              <a:gd name="adj3" fmla="val 201770"/>
              <a:gd name="adj4" fmla="val -914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약 광고 정보 표시</a:t>
            </a:r>
            <a:endParaRPr lang="ko-KR" altLang="en-US" dirty="0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24808767-56CC-4E8A-8FBA-DB5173DBF201}"/>
              </a:ext>
            </a:extLst>
          </p:cNvPr>
          <p:cNvSpPr/>
          <p:nvPr/>
        </p:nvSpPr>
        <p:spPr>
          <a:xfrm>
            <a:off x="9434818" y="3429000"/>
            <a:ext cx="3021342" cy="1569720"/>
          </a:xfrm>
          <a:prstGeom prst="borderCallout1">
            <a:avLst>
              <a:gd name="adj1" fmla="val 18750"/>
              <a:gd name="adj2" fmla="val -8333"/>
              <a:gd name="adj3" fmla="val 61501"/>
              <a:gd name="adj4" fmla="val -256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처방</a:t>
            </a:r>
            <a:r>
              <a:rPr lang="en-US" altLang="ko-KR" dirty="0"/>
              <a:t>/</a:t>
            </a:r>
            <a:r>
              <a:rPr lang="ko-KR" altLang="en-US" dirty="0"/>
              <a:t>의약품</a:t>
            </a:r>
            <a:r>
              <a:rPr lang="en-US" altLang="ko-KR" dirty="0"/>
              <a:t>,</a:t>
            </a:r>
            <a:r>
              <a:rPr lang="ko-KR" altLang="en-US" dirty="0"/>
              <a:t> 복약관리 정보는 제휴 약국에서 </a:t>
            </a:r>
            <a:r>
              <a:rPr lang="ko-KR" altLang="en-US" dirty="0" err="1"/>
              <a:t>결제시</a:t>
            </a:r>
            <a:r>
              <a:rPr lang="ko-KR" altLang="en-US" dirty="0"/>
              <a:t> 자동으로 등록</a:t>
            </a:r>
            <a:endParaRPr lang="en-US" altLang="ko-KR" dirty="0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17C32E88-C735-4D7D-8479-B96C2510E257}"/>
              </a:ext>
            </a:extLst>
          </p:cNvPr>
          <p:cNvSpPr/>
          <p:nvPr/>
        </p:nvSpPr>
        <p:spPr>
          <a:xfrm>
            <a:off x="9396519" y="1239668"/>
            <a:ext cx="2795481" cy="1015852"/>
          </a:xfrm>
          <a:prstGeom prst="borderCallout1">
            <a:avLst>
              <a:gd name="adj1" fmla="val 18750"/>
              <a:gd name="adj2" fmla="val -8333"/>
              <a:gd name="adj3" fmla="val 88038"/>
              <a:gd name="adj4" fmla="val -592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집에 </a:t>
            </a:r>
            <a:r>
              <a:rPr lang="ko-KR" altLang="en-US"/>
              <a:t>있는 약들을 기록하여 한 눈에 볼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806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359077B-A6B0-441E-B3DB-CC274A45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설명선: 선 18">
            <a:extLst>
              <a:ext uri="{FF2B5EF4-FFF2-40B4-BE49-F238E27FC236}">
                <a16:creationId xmlns:a16="http://schemas.microsoft.com/office/drawing/2014/main" id="{4F7D1EDA-0C89-456C-A4BC-3AD4E20A7BCE}"/>
              </a:ext>
            </a:extLst>
          </p:cNvPr>
          <p:cNvSpPr/>
          <p:nvPr/>
        </p:nvSpPr>
        <p:spPr>
          <a:xfrm>
            <a:off x="9982200" y="2323751"/>
            <a:ext cx="2321560" cy="679508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주변 병원 약국 찾기 </a:t>
            </a:r>
            <a:r>
              <a:rPr lang="en-US" altLang="ko-KR" dirty="0"/>
              <a:t>+ </a:t>
            </a:r>
            <a:r>
              <a:rPr lang="ko-KR" altLang="en-US" dirty="0"/>
              <a:t>제휴 약국 찾기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BCA753F-2626-49BD-BBDC-D666228A51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0" y="577902"/>
            <a:ext cx="2666976" cy="5778448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16A3200-2761-4B57-B55E-1B37FB55C9BB}"/>
              </a:ext>
            </a:extLst>
          </p:cNvPr>
          <p:cNvSpPr/>
          <p:nvPr/>
        </p:nvSpPr>
        <p:spPr>
          <a:xfrm>
            <a:off x="3786706" y="1378871"/>
            <a:ext cx="1963024" cy="679508"/>
          </a:xfrm>
          <a:prstGeom prst="borderCallout1">
            <a:avLst>
              <a:gd name="adj1" fmla="val 18750"/>
              <a:gd name="adj2" fmla="val -8333"/>
              <a:gd name="adj3" fmla="val -13468"/>
              <a:gd name="adj4" fmla="val -465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바코드 촬영으로 약 검색 가능</a:t>
            </a:r>
          </a:p>
        </p:txBody>
      </p:sp>
    </p:spTree>
    <p:extLst>
      <p:ext uri="{BB962C8B-B14F-4D97-AF65-F5344CB8AC3E}">
        <p14:creationId xmlns:p14="http://schemas.microsoft.com/office/powerpoint/2010/main" val="427606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4597167"/>
            <a:ext cx="2902591" cy="18707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098B93D-764B-4298-957C-C87D5E54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4FCC8BA1-9606-43B4-9B0A-18E50280BCCE}"/>
              </a:ext>
            </a:extLst>
          </p:cNvPr>
          <p:cNvSpPr/>
          <p:nvPr/>
        </p:nvSpPr>
        <p:spPr>
          <a:xfrm>
            <a:off x="10075409" y="4345497"/>
            <a:ext cx="1963024" cy="679508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 상세 화면 참고</a:t>
            </a:r>
          </a:p>
        </p:txBody>
      </p:sp>
    </p:spTree>
    <p:extLst>
      <p:ext uri="{BB962C8B-B14F-4D97-AF65-F5344CB8AC3E}">
        <p14:creationId xmlns:p14="http://schemas.microsoft.com/office/powerpoint/2010/main" val="26231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F8B7DE5-DDA3-4B5C-B06A-CBF012E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53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0B9D61-89F8-42B9-8651-38EB83D8F3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6" y="577896"/>
            <a:ext cx="2689612" cy="5827492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F8D5309-B06C-48F7-9C9C-FE45B50B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4" name="설명선: 선 23">
            <a:extLst>
              <a:ext uri="{FF2B5EF4-FFF2-40B4-BE49-F238E27FC236}">
                <a16:creationId xmlns:a16="http://schemas.microsoft.com/office/drawing/2014/main" id="{69FDB6FA-7F3A-4684-A397-FE26ED131F47}"/>
              </a:ext>
            </a:extLst>
          </p:cNvPr>
          <p:cNvSpPr/>
          <p:nvPr/>
        </p:nvSpPr>
        <p:spPr>
          <a:xfrm>
            <a:off x="9864526" y="2235462"/>
            <a:ext cx="1775896" cy="587229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약사 </a:t>
            </a:r>
            <a:r>
              <a:rPr lang="en-US" altLang="ko-KR" dirty="0"/>
              <a:t>Q/A</a:t>
            </a:r>
            <a:endParaRPr lang="ko-KR" altLang="en-US" dirty="0"/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EDCF3B94-CA04-42F4-85BD-A3626896F68C}"/>
              </a:ext>
            </a:extLst>
          </p:cNvPr>
          <p:cNvSpPr/>
          <p:nvPr/>
        </p:nvSpPr>
        <p:spPr>
          <a:xfrm>
            <a:off x="4002229" y="1648233"/>
            <a:ext cx="1775896" cy="708887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단순히 알람 기능 제공</a:t>
            </a:r>
          </a:p>
        </p:txBody>
      </p:sp>
    </p:spTree>
    <p:extLst>
      <p:ext uri="{BB962C8B-B14F-4D97-AF65-F5344CB8AC3E}">
        <p14:creationId xmlns:p14="http://schemas.microsoft.com/office/powerpoint/2010/main" val="282477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굿팜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0B9D61-89F8-42B9-8651-38EB83D8F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6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738ED4-E22D-4038-9EFA-7FF547AE61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6" y="577896"/>
            <a:ext cx="2689612" cy="5827492"/>
          </a:xfrm>
          <a:prstGeom prst="rect">
            <a:avLst/>
          </a:prstGeom>
        </p:spPr>
      </p:pic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3C8707B-9AC3-4A4D-B1E8-1BA2A198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4E2F276-7A00-45BE-9A2B-9BE6011A1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53" y="534035"/>
            <a:ext cx="2738713" cy="59338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F1687259-8405-48A9-B146-FB177563B0D8}"/>
              </a:ext>
            </a:extLst>
          </p:cNvPr>
          <p:cNvSpPr/>
          <p:nvPr/>
        </p:nvSpPr>
        <p:spPr>
          <a:xfrm>
            <a:off x="9864526" y="2235462"/>
            <a:ext cx="1775896" cy="587229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직접 의사 영상 촬영 </a:t>
            </a:r>
            <a:r>
              <a:rPr lang="en-US" altLang="ko-KR" dirty="0"/>
              <a:t>-&gt; </a:t>
            </a:r>
            <a:r>
              <a:rPr lang="ko-KR" altLang="en-US" dirty="0"/>
              <a:t>약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38D465ED-58FC-4CF9-A53B-48A86A701BE3}"/>
              </a:ext>
            </a:extLst>
          </p:cNvPr>
          <p:cNvSpPr/>
          <p:nvPr/>
        </p:nvSpPr>
        <p:spPr>
          <a:xfrm>
            <a:off x="4174926" y="2387862"/>
            <a:ext cx="1775896" cy="587229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의약품 검색 기능</a:t>
            </a:r>
          </a:p>
        </p:txBody>
      </p:sp>
    </p:spTree>
    <p:extLst>
      <p:ext uri="{BB962C8B-B14F-4D97-AF65-F5344CB8AC3E}">
        <p14:creationId xmlns:p14="http://schemas.microsoft.com/office/powerpoint/2010/main" val="16914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복약플러스</a:t>
            </a:r>
            <a:r>
              <a:rPr lang="en-US" altLang="ko-KR" dirty="0"/>
              <a:t>(500+)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5425923-87C2-41FA-BDC2-08129812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8CB7260A-0AA1-4567-B644-46F5631E741E}"/>
              </a:ext>
            </a:extLst>
          </p:cNvPr>
          <p:cNvSpPr/>
          <p:nvPr/>
        </p:nvSpPr>
        <p:spPr>
          <a:xfrm>
            <a:off x="4012366" y="3429000"/>
            <a:ext cx="1775896" cy="706120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소셜 로그인 기능</a:t>
            </a:r>
          </a:p>
        </p:txBody>
      </p:sp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B411E5B8-83C8-497D-87C2-ADAC36C03190}"/>
              </a:ext>
            </a:extLst>
          </p:cNvPr>
          <p:cNvSpPr/>
          <p:nvPr/>
        </p:nvSpPr>
        <p:spPr>
          <a:xfrm>
            <a:off x="9864526" y="3782060"/>
            <a:ext cx="1775896" cy="706120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폰 번호 인증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55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1FB68-501A-4E83-A59A-EA1548F3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CF0ED-C882-44F8-91D2-4FEF698D1B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72342"/>
            <a:ext cx="10515600" cy="510462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hlinkClick r:id="rId2" action="ppaction://hlinksldjump"/>
              </a:rPr>
              <a:t>1. MyTherapy(4.8, 500</a:t>
            </a:r>
            <a:r>
              <a:rPr lang="ko-KR" altLang="en-US" sz="2000" dirty="0">
                <a:hlinkClick r:id="rId2" action="ppaction://hlinksldjump"/>
              </a:rPr>
              <a:t>만</a:t>
            </a:r>
            <a:r>
              <a:rPr lang="en-US" altLang="ko-KR" sz="2000" dirty="0">
                <a:hlinkClick r:id="rId2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3" action="ppaction://hlinksldjump"/>
              </a:rPr>
              <a:t>2. </a:t>
            </a:r>
            <a:r>
              <a:rPr lang="ko-KR" altLang="en-US" sz="2000" dirty="0" err="1">
                <a:hlinkClick r:id="rId3" action="ppaction://hlinksldjump"/>
              </a:rPr>
              <a:t>메디콜</a:t>
            </a:r>
            <a:r>
              <a:rPr lang="en-US" altLang="ko-KR" sz="2000" dirty="0">
                <a:hlinkClick r:id="rId3" action="ppaction://hlinksldjump"/>
              </a:rPr>
              <a:t>(3.2, 1</a:t>
            </a:r>
            <a:r>
              <a:rPr lang="ko-KR" altLang="en-US" sz="2000" dirty="0">
                <a:hlinkClick r:id="rId3" action="ppaction://hlinksldjump"/>
              </a:rPr>
              <a:t>천</a:t>
            </a:r>
            <a:r>
              <a:rPr lang="en-US" altLang="ko-KR" sz="2000" dirty="0">
                <a:hlinkClick r:id="rId3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4" action="ppaction://hlinksldjump"/>
              </a:rPr>
              <a:t>3. </a:t>
            </a:r>
            <a:r>
              <a:rPr lang="ko-KR" altLang="en-US" sz="2000" dirty="0">
                <a:hlinkClick r:id="rId4" action="ppaction://hlinksldjump"/>
              </a:rPr>
              <a:t>파프리카케어</a:t>
            </a:r>
            <a:r>
              <a:rPr lang="en-US" altLang="ko-KR" sz="2000" dirty="0">
                <a:hlinkClick r:id="rId4" action="ppaction://hlinksldjump"/>
              </a:rPr>
              <a:t>(3.8, 10</a:t>
            </a:r>
            <a:r>
              <a:rPr lang="ko-KR" altLang="en-US" sz="2000" dirty="0">
                <a:hlinkClick r:id="rId4" action="ppaction://hlinksldjump"/>
              </a:rPr>
              <a:t>만</a:t>
            </a:r>
            <a:r>
              <a:rPr lang="en-US" altLang="ko-KR" sz="2000" dirty="0">
                <a:hlinkClick r:id="rId4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5" action="ppaction://hlinksldjump"/>
              </a:rPr>
              <a:t>4. </a:t>
            </a:r>
            <a:r>
              <a:rPr lang="ko-KR" altLang="en-US" sz="2000" dirty="0">
                <a:hlinkClick r:id="rId5" action="ppaction://hlinksldjump"/>
              </a:rPr>
              <a:t>굿팜</a:t>
            </a:r>
            <a:r>
              <a:rPr lang="en-US" altLang="ko-KR" sz="2000" dirty="0">
                <a:hlinkClick r:id="rId5" action="ppaction://hlinksldjump"/>
              </a:rPr>
              <a:t>(4.9, 5</a:t>
            </a:r>
            <a:r>
              <a:rPr lang="ko-KR" altLang="en-US" sz="2000" dirty="0">
                <a:hlinkClick r:id="rId5" action="ppaction://hlinksldjump"/>
              </a:rPr>
              <a:t>천</a:t>
            </a:r>
            <a:r>
              <a:rPr lang="en-US" altLang="ko-KR" sz="2000" dirty="0">
                <a:hlinkClick r:id="rId5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6" action="ppaction://hlinksldjump"/>
              </a:rPr>
              <a:t>5. </a:t>
            </a:r>
            <a:r>
              <a:rPr lang="ko-KR" altLang="en-US" sz="2000" dirty="0">
                <a:hlinkClick r:id="rId6" action="ppaction://hlinksldjump"/>
              </a:rPr>
              <a:t>복약플러스</a:t>
            </a:r>
            <a:r>
              <a:rPr lang="en-US" altLang="ko-KR" sz="2000" dirty="0">
                <a:hlinkClick r:id="rId6" action="ppaction://hlinksldjump"/>
              </a:rPr>
              <a:t>(500+)</a:t>
            </a:r>
            <a:endParaRPr lang="en-US" altLang="ko-KR" sz="2000" dirty="0"/>
          </a:p>
          <a:p>
            <a:r>
              <a:rPr lang="en-US" altLang="ko-KR" sz="2000" dirty="0">
                <a:hlinkClick r:id="rId7" action="ppaction://hlinksldjump"/>
              </a:rPr>
              <a:t>6. </a:t>
            </a:r>
            <a:r>
              <a:rPr lang="ko-KR" altLang="en-US" sz="2000" dirty="0">
                <a:hlinkClick r:id="rId7" action="ppaction://hlinksldjump"/>
              </a:rPr>
              <a:t>헬피</a:t>
            </a:r>
            <a:r>
              <a:rPr lang="en-US" altLang="ko-KR" sz="2000" dirty="0">
                <a:hlinkClick r:id="rId7" action="ppaction://hlinksldjump"/>
              </a:rPr>
              <a:t>(4.2, 50</a:t>
            </a:r>
            <a:r>
              <a:rPr lang="ko-KR" altLang="en-US" sz="2000" dirty="0">
                <a:hlinkClick r:id="rId7" action="ppaction://hlinksldjump"/>
              </a:rPr>
              <a:t>만</a:t>
            </a:r>
            <a:r>
              <a:rPr lang="en-US" altLang="ko-KR" sz="2000" dirty="0">
                <a:hlinkClick r:id="rId7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8" action="ppaction://hlinksldjump"/>
              </a:rPr>
              <a:t>7. Medisafe(4.6, 100</a:t>
            </a:r>
            <a:r>
              <a:rPr lang="ko-KR" altLang="en-US" sz="2000" dirty="0">
                <a:hlinkClick r:id="rId8" action="ppaction://hlinksldjump"/>
              </a:rPr>
              <a:t>만</a:t>
            </a:r>
            <a:r>
              <a:rPr lang="en-US" altLang="ko-KR" sz="2000" dirty="0">
                <a:hlinkClick r:id="rId8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9" action="ppaction://hlinksldjump"/>
              </a:rPr>
              <a:t>8. </a:t>
            </a:r>
            <a:r>
              <a:rPr lang="ko-KR" altLang="en-US" sz="2000" dirty="0">
                <a:hlinkClick r:id="rId9" action="ppaction://hlinksldjump"/>
              </a:rPr>
              <a:t>약 알림 태양이</a:t>
            </a:r>
            <a:r>
              <a:rPr lang="en-US" altLang="ko-KR" sz="2000" dirty="0">
                <a:hlinkClick r:id="rId9" action="ppaction://hlinksldjump"/>
              </a:rPr>
              <a:t>(4.6, 1</a:t>
            </a:r>
            <a:r>
              <a:rPr lang="ko-KR" altLang="en-US" sz="2000" dirty="0">
                <a:hlinkClick r:id="rId9" action="ppaction://hlinksldjump"/>
              </a:rPr>
              <a:t>만</a:t>
            </a:r>
            <a:r>
              <a:rPr lang="en-US" altLang="ko-KR" sz="2000" dirty="0">
                <a:hlinkClick r:id="rId9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10" action="ppaction://hlinksldjump"/>
              </a:rPr>
              <a:t>9. </a:t>
            </a:r>
            <a:r>
              <a:rPr lang="ko-KR" altLang="en-US" sz="2000" dirty="0" err="1">
                <a:hlinkClick r:id="rId10" action="ppaction://hlinksldjump"/>
              </a:rPr>
              <a:t>테이크</a:t>
            </a:r>
            <a:r>
              <a:rPr lang="en-US" altLang="ko-KR" sz="2000" dirty="0">
                <a:hlinkClick r:id="rId10" action="ppaction://hlinksldjump"/>
              </a:rPr>
              <a:t>(3.8, 1</a:t>
            </a:r>
            <a:r>
              <a:rPr lang="ko-KR" altLang="en-US" sz="2000" dirty="0">
                <a:hlinkClick r:id="rId10" action="ppaction://hlinksldjump"/>
              </a:rPr>
              <a:t>천</a:t>
            </a:r>
            <a:r>
              <a:rPr lang="en-US" altLang="ko-KR" sz="2000" dirty="0">
                <a:hlinkClick r:id="rId10" action="ppaction://hlinksldjump"/>
              </a:rPr>
              <a:t>+)</a:t>
            </a:r>
            <a:endParaRPr lang="en-US" altLang="ko-KR" sz="2000" dirty="0"/>
          </a:p>
          <a:p>
            <a:r>
              <a:rPr lang="en-US" altLang="ko-KR" sz="2000" dirty="0">
                <a:hlinkClick r:id="rId11" action="ppaction://hlinksldjump"/>
              </a:rPr>
              <a:t>10. </a:t>
            </a:r>
            <a:r>
              <a:rPr lang="ko-KR" altLang="en-US" sz="2000" dirty="0">
                <a:hlinkClick r:id="rId11" action="ppaction://hlinksldjump"/>
              </a:rPr>
              <a:t>캐비넷</a:t>
            </a:r>
            <a:r>
              <a:rPr lang="en-US" altLang="ko-KR" sz="2000" dirty="0">
                <a:hlinkClick r:id="rId11" action="ppaction://hlinksldjump"/>
              </a:rPr>
              <a:t>(</a:t>
            </a:r>
            <a:r>
              <a:rPr lang="ko-KR" altLang="en-US" sz="2000" dirty="0" err="1">
                <a:hlinkClick r:id="rId11" action="ppaction://hlinksldjump"/>
              </a:rPr>
              <a:t>헬스올</a:t>
            </a:r>
            <a:r>
              <a:rPr lang="en-US" altLang="ko-KR" sz="2000" dirty="0">
                <a:hlinkClick r:id="rId11" action="ppaction://hlinksldjump"/>
              </a:rPr>
              <a:t>)</a:t>
            </a:r>
            <a:endParaRPr lang="en-US" altLang="ko-KR" sz="2000" dirty="0"/>
          </a:p>
          <a:p>
            <a:r>
              <a:rPr lang="en-US" altLang="ko-KR" sz="2000" dirty="0">
                <a:hlinkClick r:id="rId12" action="ppaction://hlinksldjump"/>
              </a:rPr>
              <a:t>11. </a:t>
            </a:r>
            <a:r>
              <a:rPr lang="ko-KR" altLang="en-US" sz="2000" dirty="0">
                <a:hlinkClick r:id="rId12" action="ppaction://hlinksldjump"/>
              </a:rPr>
              <a:t>추가 참고 </a:t>
            </a:r>
            <a:r>
              <a:rPr lang="en-US" altLang="ko-KR" sz="2000" dirty="0">
                <a:hlinkClick r:id="rId12" action="ppaction://hlinksldjump"/>
              </a:rPr>
              <a:t>UI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16635-0255-45E2-BF26-ADCB8342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1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  <a:r>
              <a:rPr lang="en-US" altLang="ko-KR" dirty="0"/>
              <a:t>(4.2, 50</a:t>
            </a:r>
            <a:r>
              <a:rPr lang="ko-KR" altLang="en-US" dirty="0"/>
              <a:t>만</a:t>
            </a:r>
            <a:r>
              <a:rPr lang="en-US" altLang="ko-KR" dirty="0"/>
              <a:t>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8FA26FD-CC6F-47A6-AD93-9DF21151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793B097A-B443-4F74-B3F7-8F22D8F38ED2}"/>
              </a:ext>
            </a:extLst>
          </p:cNvPr>
          <p:cNvSpPr/>
          <p:nvPr/>
        </p:nvSpPr>
        <p:spPr>
          <a:xfrm>
            <a:off x="4012366" y="3429000"/>
            <a:ext cx="1775896" cy="706120"/>
          </a:xfrm>
          <a:prstGeom prst="borderCallout1">
            <a:avLst>
              <a:gd name="adj1" fmla="val 18750"/>
              <a:gd name="adj2" fmla="val -8333"/>
              <a:gd name="adj3" fmla="val 110634"/>
              <a:gd name="adj4" fmla="val -403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 앱 설명 화면</a:t>
            </a:r>
          </a:p>
        </p:txBody>
      </p:sp>
    </p:spTree>
    <p:extLst>
      <p:ext uri="{BB962C8B-B14F-4D97-AF65-F5344CB8AC3E}">
        <p14:creationId xmlns:p14="http://schemas.microsoft.com/office/powerpoint/2010/main" val="188962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DDB89EB0-AFEF-47C8-98F1-96383424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CF64363D-E36A-4BDC-B4AB-6D9DC36B39F5}"/>
              </a:ext>
            </a:extLst>
          </p:cNvPr>
          <p:cNvSpPr/>
          <p:nvPr/>
        </p:nvSpPr>
        <p:spPr>
          <a:xfrm>
            <a:off x="3986165" y="1098959"/>
            <a:ext cx="1743516" cy="738634"/>
          </a:xfrm>
          <a:prstGeom prst="borderCallout1">
            <a:avLst>
              <a:gd name="adj1" fmla="val 18750"/>
              <a:gd name="adj2" fmla="val -8333"/>
              <a:gd name="adj3" fmla="val 38222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검색 기능</a:t>
            </a:r>
          </a:p>
        </p:txBody>
      </p:sp>
      <p:sp>
        <p:nvSpPr>
          <p:cNvPr id="32" name="설명선: 선 31">
            <a:extLst>
              <a:ext uri="{FF2B5EF4-FFF2-40B4-BE49-F238E27FC236}">
                <a16:creationId xmlns:a16="http://schemas.microsoft.com/office/drawing/2014/main" id="{A0B4B826-617E-4152-8A75-0FD9AA39EBD8}"/>
              </a:ext>
            </a:extLst>
          </p:cNvPr>
          <p:cNvSpPr/>
          <p:nvPr/>
        </p:nvSpPr>
        <p:spPr>
          <a:xfrm>
            <a:off x="4212907" y="3781198"/>
            <a:ext cx="1743516" cy="1024481"/>
          </a:xfrm>
          <a:prstGeom prst="borderCallout1">
            <a:avLst>
              <a:gd name="adj1" fmla="val 18750"/>
              <a:gd name="adj2" fmla="val -8333"/>
              <a:gd name="adj3" fmla="val 31280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마일리지 </a:t>
            </a:r>
            <a:r>
              <a:rPr lang="en-US" altLang="ko-KR" dirty="0"/>
              <a:t>-&gt; </a:t>
            </a:r>
            <a:r>
              <a:rPr lang="ko-KR" altLang="en-US" dirty="0" err="1"/>
              <a:t>기프티콘</a:t>
            </a:r>
            <a:r>
              <a:rPr lang="ko-KR" altLang="en-US" dirty="0"/>
              <a:t> 구매 가능</a:t>
            </a:r>
          </a:p>
        </p:txBody>
      </p:sp>
    </p:spTree>
    <p:extLst>
      <p:ext uri="{BB962C8B-B14F-4D97-AF65-F5344CB8AC3E}">
        <p14:creationId xmlns:p14="http://schemas.microsoft.com/office/powerpoint/2010/main" val="414476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DDB89EB0-AFEF-47C8-98F1-96383424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CF64363D-E36A-4BDC-B4AB-6D9DC36B39F5}"/>
              </a:ext>
            </a:extLst>
          </p:cNvPr>
          <p:cNvSpPr/>
          <p:nvPr/>
        </p:nvSpPr>
        <p:spPr>
          <a:xfrm>
            <a:off x="3986165" y="1098959"/>
            <a:ext cx="1743516" cy="738634"/>
          </a:xfrm>
          <a:prstGeom prst="borderCallout1">
            <a:avLst>
              <a:gd name="adj1" fmla="val 18750"/>
              <a:gd name="adj2" fmla="val -8333"/>
              <a:gd name="adj3" fmla="val 38222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</a:t>
            </a:r>
            <a:r>
              <a:rPr lang="en-US" altLang="ko-KR" dirty="0"/>
              <a:t>, </a:t>
            </a:r>
            <a:r>
              <a:rPr lang="ko-KR" altLang="en-US" dirty="0"/>
              <a:t>건강식품 검색 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569172-AEF9-43BE-801D-25BD6893C7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0" y="577878"/>
            <a:ext cx="2666987" cy="577847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1449D9C0-B7F7-4196-AA1F-6269291BFC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64" y="577878"/>
            <a:ext cx="2666987" cy="5778472"/>
          </a:xfrm>
          <a:prstGeom prst="rect">
            <a:avLst/>
          </a:prstGeom>
        </p:spPr>
      </p:pic>
      <p:sp>
        <p:nvSpPr>
          <p:cNvPr id="32" name="설명선: 선 31">
            <a:extLst>
              <a:ext uri="{FF2B5EF4-FFF2-40B4-BE49-F238E27FC236}">
                <a16:creationId xmlns:a16="http://schemas.microsoft.com/office/drawing/2014/main" id="{ECDAD3A3-D0D7-4595-A04D-7022DE90269A}"/>
              </a:ext>
            </a:extLst>
          </p:cNvPr>
          <p:cNvSpPr/>
          <p:nvPr/>
        </p:nvSpPr>
        <p:spPr>
          <a:xfrm>
            <a:off x="10448484" y="1775266"/>
            <a:ext cx="1641916" cy="738634"/>
          </a:xfrm>
          <a:prstGeom prst="borderCallout1">
            <a:avLst>
              <a:gd name="adj1" fmla="val 18750"/>
              <a:gd name="adj2" fmla="val -8333"/>
              <a:gd name="adj3" fmla="val 38222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</a:t>
            </a:r>
            <a:r>
              <a:rPr lang="en-US" altLang="ko-KR" dirty="0"/>
              <a:t>, </a:t>
            </a:r>
            <a:r>
              <a:rPr lang="ko-KR" altLang="en-US" dirty="0"/>
              <a:t>건강식품</a:t>
            </a:r>
          </a:p>
          <a:p>
            <a:pPr algn="ctr"/>
            <a:r>
              <a:rPr lang="ko-KR" altLang="en-US" dirty="0"/>
              <a:t> 상세 정보 </a:t>
            </a:r>
          </a:p>
        </p:txBody>
      </p:sp>
    </p:spTree>
    <p:extLst>
      <p:ext uri="{BB962C8B-B14F-4D97-AF65-F5344CB8AC3E}">
        <p14:creationId xmlns:p14="http://schemas.microsoft.com/office/powerpoint/2010/main" val="230289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DDB89EB0-AFEF-47C8-98F1-96383424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CF64363D-E36A-4BDC-B4AB-6D9DC36B39F5}"/>
              </a:ext>
            </a:extLst>
          </p:cNvPr>
          <p:cNvSpPr/>
          <p:nvPr/>
        </p:nvSpPr>
        <p:spPr>
          <a:xfrm>
            <a:off x="3986165" y="1098959"/>
            <a:ext cx="1743516" cy="738634"/>
          </a:xfrm>
          <a:prstGeom prst="borderCallout1">
            <a:avLst>
              <a:gd name="adj1" fmla="val 18750"/>
              <a:gd name="adj2" fmla="val -8333"/>
              <a:gd name="adj3" fmla="val 38222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모양 검색 기능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569172-AEF9-43BE-801D-25BD6893C7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0" y="577878"/>
            <a:ext cx="2666987" cy="577847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1449D9C0-B7F7-4196-AA1F-6269291BFC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64" y="577878"/>
            <a:ext cx="2666987" cy="5778472"/>
          </a:xfrm>
          <a:prstGeom prst="rect">
            <a:avLst/>
          </a:prstGeom>
        </p:spPr>
      </p:pic>
      <p:sp>
        <p:nvSpPr>
          <p:cNvPr id="32" name="설명선: 선 31">
            <a:extLst>
              <a:ext uri="{FF2B5EF4-FFF2-40B4-BE49-F238E27FC236}">
                <a16:creationId xmlns:a16="http://schemas.microsoft.com/office/drawing/2014/main" id="{ECDAD3A3-D0D7-4595-A04D-7022DE90269A}"/>
              </a:ext>
            </a:extLst>
          </p:cNvPr>
          <p:cNvSpPr/>
          <p:nvPr/>
        </p:nvSpPr>
        <p:spPr>
          <a:xfrm>
            <a:off x="10448484" y="1775266"/>
            <a:ext cx="1641916" cy="738634"/>
          </a:xfrm>
          <a:prstGeom prst="borderCallout1">
            <a:avLst>
              <a:gd name="adj1" fmla="val 18750"/>
              <a:gd name="adj2" fmla="val -8333"/>
              <a:gd name="adj3" fmla="val 38222"/>
              <a:gd name="adj4" fmla="val -75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의약품 상세 정보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8899E6-78C4-4C70-ADF3-DA34F4103A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" y="577878"/>
            <a:ext cx="2695827" cy="5840958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854DF0CF-7A47-4DD2-8ABC-BCF60077D4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04" y="548955"/>
            <a:ext cx="2693685" cy="58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D4D9A464-5F47-4080-9BB6-B4C40CE8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9" name="설명선: 선 28">
            <a:extLst>
              <a:ext uri="{FF2B5EF4-FFF2-40B4-BE49-F238E27FC236}">
                <a16:creationId xmlns:a16="http://schemas.microsoft.com/office/drawing/2014/main" id="{5263B696-96FB-40AA-89D7-8F257558DC3E}"/>
              </a:ext>
            </a:extLst>
          </p:cNvPr>
          <p:cNvSpPr/>
          <p:nvPr/>
        </p:nvSpPr>
        <p:spPr>
          <a:xfrm>
            <a:off x="10188908" y="4807359"/>
            <a:ext cx="1743516" cy="738634"/>
          </a:xfrm>
          <a:prstGeom prst="borderCallout1">
            <a:avLst>
              <a:gd name="adj1" fmla="val 18750"/>
              <a:gd name="adj2" fmla="val -8333"/>
              <a:gd name="adj3" fmla="val 29969"/>
              <a:gd name="adj4" fmla="val -132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취침전까지 체크</a:t>
            </a:r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D76FB36F-0D1D-4DAA-8E63-CF51A2DF9C67}"/>
              </a:ext>
            </a:extLst>
          </p:cNvPr>
          <p:cNvSpPr/>
          <p:nvPr/>
        </p:nvSpPr>
        <p:spPr>
          <a:xfrm>
            <a:off x="10448484" y="2480719"/>
            <a:ext cx="1570796" cy="738634"/>
          </a:xfrm>
          <a:prstGeom prst="borderCallout1">
            <a:avLst>
              <a:gd name="adj1" fmla="val 18750"/>
              <a:gd name="adj2" fmla="val -8333"/>
              <a:gd name="adj3" fmla="val 47851"/>
              <a:gd name="adj4" fmla="val -123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한줄</a:t>
            </a:r>
            <a:r>
              <a:rPr lang="ko-KR" altLang="en-US" dirty="0"/>
              <a:t> 달력</a:t>
            </a:r>
          </a:p>
        </p:txBody>
      </p:sp>
    </p:spTree>
    <p:extLst>
      <p:ext uri="{BB962C8B-B14F-4D97-AF65-F5344CB8AC3E}">
        <p14:creationId xmlns:p14="http://schemas.microsoft.com/office/powerpoint/2010/main" val="3019816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2953C201-889A-498C-BFE0-CF41D561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39735B8D-260B-446C-A9BB-E8228910A70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15337"/>
            <a:ext cx="2689612" cy="5827492"/>
          </a:xfrm>
          <a:prstGeom prst="rect">
            <a:avLst/>
          </a:prstGeom>
        </p:spPr>
      </p:pic>
      <p:sp>
        <p:nvSpPr>
          <p:cNvPr id="32" name="설명선: 선 31">
            <a:extLst>
              <a:ext uri="{FF2B5EF4-FFF2-40B4-BE49-F238E27FC236}">
                <a16:creationId xmlns:a16="http://schemas.microsoft.com/office/drawing/2014/main" id="{AF70E1A4-5AD9-4545-9362-CD724C821FCC}"/>
              </a:ext>
            </a:extLst>
          </p:cNvPr>
          <p:cNvSpPr/>
          <p:nvPr/>
        </p:nvSpPr>
        <p:spPr>
          <a:xfrm>
            <a:off x="10448484" y="2480719"/>
            <a:ext cx="1570796" cy="738634"/>
          </a:xfrm>
          <a:prstGeom prst="borderCallout1">
            <a:avLst>
              <a:gd name="adj1" fmla="val 18750"/>
              <a:gd name="adj2" fmla="val -8333"/>
              <a:gd name="adj3" fmla="val 47851"/>
              <a:gd name="adj4" fmla="val -1239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건강 정보</a:t>
            </a: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026C9B03-0D28-4F7F-81E3-1D5D3BEF8B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9" y="577878"/>
            <a:ext cx="2666987" cy="5778472"/>
          </a:xfrm>
          <a:prstGeom prst="rect">
            <a:avLst/>
          </a:prstGeom>
        </p:spPr>
      </p:pic>
      <p:sp>
        <p:nvSpPr>
          <p:cNvPr id="35" name="설명선: 선 34">
            <a:extLst>
              <a:ext uri="{FF2B5EF4-FFF2-40B4-BE49-F238E27FC236}">
                <a16:creationId xmlns:a16="http://schemas.microsoft.com/office/drawing/2014/main" id="{A3306272-77A7-4ACD-8541-31BE1F21A0AE}"/>
              </a:ext>
            </a:extLst>
          </p:cNvPr>
          <p:cNvSpPr/>
          <p:nvPr/>
        </p:nvSpPr>
        <p:spPr>
          <a:xfrm>
            <a:off x="4179764" y="1982879"/>
            <a:ext cx="1570796" cy="738634"/>
          </a:xfrm>
          <a:prstGeom prst="borderCallout1">
            <a:avLst>
              <a:gd name="adj1" fmla="val 18750"/>
              <a:gd name="adj2" fmla="val -8333"/>
              <a:gd name="adj3" fmla="val 62982"/>
              <a:gd name="adj4" fmla="val -987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건강 소식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798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5DA2855-E24A-4098-BC54-64BB99D5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11372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2C152F-F5DF-4D11-9DAD-83E40865B123}"/>
              </a:ext>
            </a:extLst>
          </p:cNvPr>
          <p:cNvSpPr/>
          <p:nvPr/>
        </p:nvSpPr>
        <p:spPr>
          <a:xfrm>
            <a:off x="6183164" y="5015616"/>
            <a:ext cx="2902591" cy="12644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428D9A-FB0E-45B0-B01E-0BF0F5192376}"/>
              </a:ext>
            </a:extLst>
          </p:cNvPr>
          <p:cNvSpPr/>
          <p:nvPr/>
        </p:nvSpPr>
        <p:spPr>
          <a:xfrm>
            <a:off x="6182683" y="2541864"/>
            <a:ext cx="2902591" cy="162117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5363FD19-515D-4758-993A-CC1B833871FE}"/>
              </a:ext>
            </a:extLst>
          </p:cNvPr>
          <p:cNvSpPr/>
          <p:nvPr/>
        </p:nvSpPr>
        <p:spPr>
          <a:xfrm>
            <a:off x="9756400" y="2085994"/>
            <a:ext cx="1669406" cy="679509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 레이더 색상 변경</a:t>
            </a:r>
          </a:p>
        </p:txBody>
      </p:sp>
    </p:spTree>
    <p:extLst>
      <p:ext uri="{BB962C8B-B14F-4D97-AF65-F5344CB8AC3E}">
        <p14:creationId xmlns:p14="http://schemas.microsoft.com/office/powerpoint/2010/main" val="140393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3" name="슬라이드 번호 개체 틀 32">
            <a:extLst>
              <a:ext uri="{FF2B5EF4-FFF2-40B4-BE49-F238E27FC236}">
                <a16:creationId xmlns:a16="http://schemas.microsoft.com/office/drawing/2014/main" id="{A5DA2855-E24A-4098-BC54-64BB99D5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5363FD19-515D-4758-993A-CC1B833871FE}"/>
              </a:ext>
            </a:extLst>
          </p:cNvPr>
          <p:cNvSpPr/>
          <p:nvPr/>
        </p:nvSpPr>
        <p:spPr>
          <a:xfrm>
            <a:off x="9756400" y="2085994"/>
            <a:ext cx="1669406" cy="679509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병원 아이콘 및 상세 화면</a:t>
            </a:r>
          </a:p>
        </p:txBody>
      </p:sp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270BADA0-1799-495E-8458-DBFB58A9E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2" y="577903"/>
            <a:ext cx="2689613" cy="58274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1015068" y="4228051"/>
            <a:ext cx="788565" cy="4865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50" name="그림 49" descr="지도이(가) 표시된 사진&#10;&#10;자동 생성된 설명">
            <a:extLst>
              <a:ext uri="{FF2B5EF4-FFF2-40B4-BE49-F238E27FC236}">
                <a16:creationId xmlns:a16="http://schemas.microsoft.com/office/drawing/2014/main" id="{618D4B74-4970-49F5-B076-7E6E702A3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53381"/>
            <a:ext cx="2689613" cy="582749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1" y="2624721"/>
            <a:ext cx="2902591" cy="28532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FEE2E5FB-670A-4264-BC64-4F801B8DEEA8}"/>
              </a:ext>
            </a:extLst>
          </p:cNvPr>
          <p:cNvSpPr/>
          <p:nvPr/>
        </p:nvSpPr>
        <p:spPr>
          <a:xfrm>
            <a:off x="2585211" y="3465661"/>
            <a:ext cx="1669406" cy="679509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약국 아이콘 및 상세 화면</a:t>
            </a:r>
          </a:p>
        </p:txBody>
      </p:sp>
    </p:spTree>
    <p:extLst>
      <p:ext uri="{BB962C8B-B14F-4D97-AF65-F5344CB8AC3E}">
        <p14:creationId xmlns:p14="http://schemas.microsoft.com/office/powerpoint/2010/main" val="1446129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CA949D-C4BA-4D48-9581-5B50A4BE64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3" y="577823"/>
            <a:ext cx="2689612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0BBCA3-38D8-4543-B170-D2701D9468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0DCB3A-E539-42B6-A6DD-693861A28B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927B9F-514B-4145-A0F3-DDA1C1940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E9FB9F-82E5-4073-AFBA-EE76D6F11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E8EF17-CFA0-46D0-88F9-35683EDF9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39" name="그림 38" descr="지도이(가) 표시된 사진&#10;&#10;자동 생성된 설명">
            <a:extLst>
              <a:ext uri="{FF2B5EF4-FFF2-40B4-BE49-F238E27FC236}">
                <a16:creationId xmlns:a16="http://schemas.microsoft.com/office/drawing/2014/main" id="{636FBB22-4790-4159-A419-B57C318EBA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0D975B9E-6FBB-497E-9B26-C428180446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5DDAE1-6077-4FD6-9959-B9B9D0CEB7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42" name="그림 41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DEC1AE86-72D1-4A80-866A-F6B507E4DC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B8AD9B-5287-4BFE-AED0-C10D7EA33A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8C9049-990D-47E2-A5B3-C09EA3321C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DEE6E705-960C-4B72-902D-D4C5D5E6AC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11B53F90-6D29-4CEC-85A6-F81F2FA4DF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CBA71E60-2DF4-4423-97B9-AD09718588E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8B8A396-2AA5-460D-AFDC-BD10CDB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7BE5FDA3-0BAC-4D14-B7C9-7038D47AA59A}"/>
              </a:ext>
            </a:extLst>
          </p:cNvPr>
          <p:cNvSpPr/>
          <p:nvPr/>
        </p:nvSpPr>
        <p:spPr>
          <a:xfrm>
            <a:off x="9827041" y="2328658"/>
            <a:ext cx="1978879" cy="749821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기타 건강 관리 가능</a:t>
            </a:r>
            <a:endParaRPr lang="ko-KR" altLang="en-US" dirty="0"/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74DC44C9-8437-4D53-A18A-FA86B15FA631}"/>
              </a:ext>
            </a:extLst>
          </p:cNvPr>
          <p:cNvSpPr/>
          <p:nvPr/>
        </p:nvSpPr>
        <p:spPr>
          <a:xfrm>
            <a:off x="4096276" y="2553421"/>
            <a:ext cx="1837189" cy="709895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구글핏</a:t>
            </a:r>
            <a:r>
              <a:rPr lang="ko-KR" altLang="en-US" dirty="0"/>
              <a:t> 연동 건강체크 가능</a:t>
            </a:r>
          </a:p>
        </p:txBody>
      </p:sp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FADE5CA-7F8F-4FD0-9CFE-00A7D874C4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9" y="577823"/>
            <a:ext cx="2689611" cy="5827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AE94E1-3BB9-4A38-88D0-1455FEAA74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97" y="577823"/>
            <a:ext cx="2689611" cy="58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CA949D-C4BA-4D48-9581-5B50A4BE64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3" y="577823"/>
            <a:ext cx="2689612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0BBCA3-38D8-4543-B170-D2701D9468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0DCB3A-E539-42B6-A6DD-693861A28B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927B9F-514B-4145-A0F3-DDA1C1940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E9FB9F-82E5-4073-AFBA-EE76D6F11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E8EF17-CFA0-46D0-88F9-35683EDF9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39" name="그림 38" descr="지도이(가) 표시된 사진&#10;&#10;자동 생성된 설명">
            <a:extLst>
              <a:ext uri="{FF2B5EF4-FFF2-40B4-BE49-F238E27FC236}">
                <a16:creationId xmlns:a16="http://schemas.microsoft.com/office/drawing/2014/main" id="{636FBB22-4790-4159-A419-B57C318EBA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0D975B9E-6FBB-497E-9B26-C428180446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5DDAE1-6077-4FD6-9959-B9B9D0CEB7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42" name="그림 41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DEC1AE86-72D1-4A80-866A-F6B507E4DC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B8AD9B-5287-4BFE-AED0-C10D7EA33A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8C9049-990D-47E2-A5B3-C09EA3321C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DEE6E705-960C-4B72-902D-D4C5D5E6AC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11B53F90-6D29-4CEC-85A6-F81F2FA4DF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CBA71E60-2DF4-4423-97B9-AD09718588E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A8CD671-799A-427D-A78E-FB32C42A324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823"/>
            <a:ext cx="2689612" cy="5827493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8B8A396-2AA5-460D-AFDC-BD10CDB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2659310"/>
            <a:ext cx="2902591" cy="29445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7BE5FDA3-0BAC-4D14-B7C9-7038D47AA59A}"/>
              </a:ext>
            </a:extLst>
          </p:cNvPr>
          <p:cNvSpPr/>
          <p:nvPr/>
        </p:nvSpPr>
        <p:spPr>
          <a:xfrm>
            <a:off x="9827041" y="2328658"/>
            <a:ext cx="2100502" cy="1024141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구글핏</a:t>
            </a:r>
            <a:r>
              <a:rPr lang="ko-KR" altLang="en-US" dirty="0"/>
              <a:t> 연동 후 활동 메뉴 설정 가능</a:t>
            </a:r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74DC44C9-8437-4D53-A18A-FA86B15FA631}"/>
              </a:ext>
            </a:extLst>
          </p:cNvPr>
          <p:cNvSpPr/>
          <p:nvPr/>
        </p:nvSpPr>
        <p:spPr>
          <a:xfrm>
            <a:off x="4096276" y="2553421"/>
            <a:ext cx="1837189" cy="709895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달력 및 아이콘 표시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03965-FEF2-48E5-A18E-766930C7E9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13" y="595503"/>
            <a:ext cx="2689612" cy="5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MyTherapy(4.8, 500</a:t>
            </a:r>
            <a:r>
              <a:rPr lang="ko-KR" altLang="en-US" dirty="0"/>
              <a:t>만</a:t>
            </a:r>
            <a:r>
              <a:rPr lang="en-US" altLang="ko-KR" dirty="0"/>
              <a:t>+)</a:t>
            </a:r>
            <a:endParaRPr lang="ko-KR" altLang="en-US" dirty="0"/>
          </a:p>
        </p:txBody>
      </p:sp>
      <p:pic>
        <p:nvPicPr>
          <p:cNvPr id="15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EA894ECF-AF39-4276-9F26-347BF815BB1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68" y="640421"/>
            <a:ext cx="2655562" cy="5753717"/>
          </a:xfrm>
          <a:ln w="28575">
            <a:solidFill>
              <a:schemeClr val="tx1"/>
            </a:solidFill>
          </a:ln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3A823CBA-FE6B-4DD9-8B1D-DBFAE2A3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9" y="640421"/>
            <a:ext cx="2655563" cy="57537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4" y="4924339"/>
            <a:ext cx="2902591" cy="449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C477AB8-607C-4AC0-B015-AAC47B9E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13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CA949D-C4BA-4D48-9581-5B50A4BE64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3" y="577823"/>
            <a:ext cx="2689612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0BBCA3-38D8-4543-B170-D2701D9468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0DCB3A-E539-42B6-A6DD-693861A28B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927B9F-514B-4145-A0F3-DDA1C1940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E9FB9F-82E5-4073-AFBA-EE76D6F11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E8EF17-CFA0-46D0-88F9-35683EDF9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39" name="그림 38" descr="지도이(가) 표시된 사진&#10;&#10;자동 생성된 설명">
            <a:extLst>
              <a:ext uri="{FF2B5EF4-FFF2-40B4-BE49-F238E27FC236}">
                <a16:creationId xmlns:a16="http://schemas.microsoft.com/office/drawing/2014/main" id="{636FBB22-4790-4159-A419-B57C318EBA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0D975B9E-6FBB-497E-9B26-C428180446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5DDAE1-6077-4FD6-9959-B9B9D0CEB7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42" name="그림 41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DEC1AE86-72D1-4A80-866A-F6B507E4DC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B8AD9B-5287-4BFE-AED0-C10D7EA33A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8C9049-990D-47E2-A5B3-C09EA3321C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DEE6E705-960C-4B72-902D-D4C5D5E6AC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11B53F90-6D29-4CEC-85A6-F81F2FA4DF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CBA71E60-2DF4-4423-97B9-AD09718588E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A8CD671-799A-427D-A78E-FB32C42A324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823"/>
            <a:ext cx="2689612" cy="5827493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8B8A396-2AA5-460D-AFDC-BD10CDB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7BE5FDA3-0BAC-4D14-B7C9-7038D47AA59A}"/>
              </a:ext>
            </a:extLst>
          </p:cNvPr>
          <p:cNvSpPr/>
          <p:nvPr/>
        </p:nvSpPr>
        <p:spPr>
          <a:xfrm>
            <a:off x="9827041" y="2328658"/>
            <a:ext cx="2100502" cy="1024141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예방 접종 자동 관리 기능</a:t>
            </a:r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74DC44C9-8437-4D53-A18A-FA86B15FA631}"/>
              </a:ext>
            </a:extLst>
          </p:cNvPr>
          <p:cNvSpPr/>
          <p:nvPr/>
        </p:nvSpPr>
        <p:spPr>
          <a:xfrm>
            <a:off x="4096276" y="2553421"/>
            <a:ext cx="1837189" cy="709895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부작용 관리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03965-FEF2-48E5-A18E-766930C7E9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13" y="595503"/>
            <a:ext cx="2689612" cy="5827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2CD21-4518-4FFF-A39F-B795A1DF5C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0" y="577741"/>
            <a:ext cx="2667013" cy="5778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927FC9-12A6-4CA4-9F3D-B0A8F20D82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28" y="586662"/>
            <a:ext cx="2681452" cy="58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3CA949D-C4BA-4D48-9581-5B50A4BE64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3" y="577823"/>
            <a:ext cx="2689612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C0BBCA3-38D8-4543-B170-D2701D9468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0DCB3A-E539-42B6-A6DD-693861A28B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4927B9F-514B-4145-A0F3-DDA1C1940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7E9FB9F-82E5-4073-AFBA-EE76D6F11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E8EF17-CFA0-46D0-88F9-35683EDF9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39" name="그림 38" descr="지도이(가) 표시된 사진&#10;&#10;자동 생성된 설명">
            <a:extLst>
              <a:ext uri="{FF2B5EF4-FFF2-40B4-BE49-F238E27FC236}">
                <a16:creationId xmlns:a16="http://schemas.microsoft.com/office/drawing/2014/main" id="{636FBB22-4790-4159-A419-B57C318EBA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0D975B9E-6FBB-497E-9B26-C428180446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5DDAE1-6077-4FD6-9959-B9B9D0CEB7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42" name="그림 41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DEC1AE86-72D1-4A80-866A-F6B507E4DC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B8AD9B-5287-4BFE-AED0-C10D7EA33A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8C9049-990D-47E2-A5B3-C09EA3321C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DEE6E705-960C-4B72-902D-D4C5D5E6AC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46" name="그림 45" descr="테이블이(가) 표시된 사진&#10;&#10;자동 생성된 설명">
            <a:extLst>
              <a:ext uri="{FF2B5EF4-FFF2-40B4-BE49-F238E27FC236}">
                <a16:creationId xmlns:a16="http://schemas.microsoft.com/office/drawing/2014/main" id="{11B53F90-6D29-4CEC-85A6-F81F2FA4DF7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7" name="그림 46" descr="지도이(가) 표시된 사진&#10;&#10;자동 생성된 설명">
            <a:extLst>
              <a:ext uri="{FF2B5EF4-FFF2-40B4-BE49-F238E27FC236}">
                <a16:creationId xmlns:a16="http://schemas.microsoft.com/office/drawing/2014/main" id="{CBA71E60-2DF4-4423-97B9-AD09718588E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A8CD671-799A-427D-A78E-FB32C42A324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823"/>
            <a:ext cx="2689612" cy="5827493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8B8A396-2AA5-460D-AFDC-BD10CDB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7BE5FDA3-0BAC-4D14-B7C9-7038D47AA59A}"/>
              </a:ext>
            </a:extLst>
          </p:cNvPr>
          <p:cNvSpPr/>
          <p:nvPr/>
        </p:nvSpPr>
        <p:spPr>
          <a:xfrm>
            <a:off x="9827041" y="2328658"/>
            <a:ext cx="2100502" cy="1024141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약봉투</a:t>
            </a:r>
            <a:r>
              <a:rPr lang="ko-KR" altLang="en-US" dirty="0"/>
              <a:t> 및 처방전 스캔 기능</a:t>
            </a:r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74DC44C9-8437-4D53-A18A-FA86B15FA631}"/>
              </a:ext>
            </a:extLst>
          </p:cNvPr>
          <p:cNvSpPr/>
          <p:nvPr/>
        </p:nvSpPr>
        <p:spPr>
          <a:xfrm>
            <a:off x="4096276" y="2553421"/>
            <a:ext cx="1837189" cy="709895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이야기방 기능</a:t>
            </a:r>
            <a:r>
              <a:rPr lang="en-US" altLang="ko-KR" dirty="0"/>
              <a:t>(</a:t>
            </a:r>
            <a:r>
              <a:rPr lang="ko-KR" altLang="en-US" dirty="0"/>
              <a:t>커뮤니티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F03965-FEF2-48E5-A18E-766930C7E9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13" y="595503"/>
            <a:ext cx="2689612" cy="5827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2CD21-4518-4FFF-A39F-B795A1DF5C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0" y="577741"/>
            <a:ext cx="2667013" cy="5778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927FC9-12A6-4CA4-9F3D-B0A8F20D82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28" y="586662"/>
            <a:ext cx="2681452" cy="580981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6B31E8F-C924-46A9-B114-D4E1D439B0B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8" y="559866"/>
            <a:ext cx="2722508" cy="58366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844C14-455E-4BC3-B9D4-F01C8BAC441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4" y="542187"/>
            <a:ext cx="2706060" cy="58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3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헬피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98B8A396-2AA5-460D-AFDC-BD10CDB55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74DC44C9-8437-4D53-A18A-FA86B15FA631}"/>
              </a:ext>
            </a:extLst>
          </p:cNvPr>
          <p:cNvSpPr/>
          <p:nvPr/>
        </p:nvSpPr>
        <p:spPr>
          <a:xfrm>
            <a:off x="4096276" y="2553421"/>
            <a:ext cx="2070844" cy="961939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간단한 게임으로 포인트 획득 가능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344120-72F3-47B7-8D75-9ADD1FFE48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9" y="515390"/>
            <a:ext cx="2718458" cy="58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22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Medisafe(4.6, 100</a:t>
            </a:r>
            <a:r>
              <a:rPr lang="ko-KR" altLang="en-US" dirty="0"/>
              <a:t>만</a:t>
            </a:r>
            <a:r>
              <a:rPr lang="en-US" altLang="ko-KR" dirty="0"/>
              <a:t>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E73D4E-D472-44D4-B631-F183AB0BB1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41" y="577823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E157B425-5FBF-4974-B4D2-3C61110D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6" name="설명선: 선 35">
            <a:extLst>
              <a:ext uri="{FF2B5EF4-FFF2-40B4-BE49-F238E27FC236}">
                <a16:creationId xmlns:a16="http://schemas.microsoft.com/office/drawing/2014/main" id="{A6B443ED-12A4-45DD-94FC-8030F4C7FC8D}"/>
              </a:ext>
            </a:extLst>
          </p:cNvPr>
          <p:cNvSpPr/>
          <p:nvPr/>
        </p:nvSpPr>
        <p:spPr>
          <a:xfrm>
            <a:off x="9861580" y="4114800"/>
            <a:ext cx="2070844" cy="895870"/>
          </a:xfrm>
          <a:prstGeom prst="borderCallout1">
            <a:avLst>
              <a:gd name="adj1" fmla="val 18750"/>
              <a:gd name="adj2" fmla="val -8333"/>
              <a:gd name="adj3" fmla="val 105107"/>
              <a:gd name="adj4" fmla="val -667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약품 아이콘 설정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48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Medisafe</a:t>
            </a: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2456A498-8402-4DFF-BC4F-0616142D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60857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8" name="설명선: 선 37">
            <a:extLst>
              <a:ext uri="{FF2B5EF4-FFF2-40B4-BE49-F238E27FC236}">
                <a16:creationId xmlns:a16="http://schemas.microsoft.com/office/drawing/2014/main" id="{45E51A0C-B261-4C57-9BBB-6677735593C9}"/>
              </a:ext>
            </a:extLst>
          </p:cNvPr>
          <p:cNvSpPr/>
          <p:nvPr/>
        </p:nvSpPr>
        <p:spPr>
          <a:xfrm>
            <a:off x="9896905" y="2390864"/>
            <a:ext cx="2034557" cy="738634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복약 캘린더 화면</a:t>
            </a:r>
          </a:p>
        </p:txBody>
      </p:sp>
    </p:spTree>
    <p:extLst>
      <p:ext uri="{BB962C8B-B14F-4D97-AF65-F5344CB8AC3E}">
        <p14:creationId xmlns:p14="http://schemas.microsoft.com/office/powerpoint/2010/main" val="29355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Medisafe</a:t>
            </a: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9F37C5-32E1-4D88-9018-68735A4F0B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763"/>
            <a:ext cx="2689612" cy="5827492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8F84DAD9-B30B-4D98-938F-24525023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9" name="설명선: 선 38">
            <a:extLst>
              <a:ext uri="{FF2B5EF4-FFF2-40B4-BE49-F238E27FC236}">
                <a16:creationId xmlns:a16="http://schemas.microsoft.com/office/drawing/2014/main" id="{6213ED93-53A7-49D2-9E30-883968CF747C}"/>
              </a:ext>
            </a:extLst>
          </p:cNvPr>
          <p:cNvSpPr/>
          <p:nvPr/>
        </p:nvSpPr>
        <p:spPr>
          <a:xfrm>
            <a:off x="4145555" y="2516698"/>
            <a:ext cx="1743516" cy="738634"/>
          </a:xfrm>
          <a:prstGeom prst="borderCallout1">
            <a:avLst>
              <a:gd name="adj1" fmla="val 18750"/>
              <a:gd name="adj2" fmla="val -8333"/>
              <a:gd name="adj3" fmla="val 431619"/>
              <a:gd name="adj4" fmla="val -1035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복용 정보 이메일 전송 가능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D85E0B2-573B-4C47-B156-2E1DA5129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3" y="577763"/>
            <a:ext cx="2689612" cy="58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0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약 알림 태양이</a:t>
            </a:r>
            <a:r>
              <a:rPr lang="en-US" altLang="ko-KR" dirty="0"/>
              <a:t>(4.6, 1</a:t>
            </a:r>
            <a:r>
              <a:rPr lang="ko-KR" altLang="en-US" dirty="0"/>
              <a:t>만</a:t>
            </a:r>
            <a:r>
              <a:rPr lang="en-US" altLang="ko-KR" dirty="0"/>
              <a:t>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47CECC4E-0D3A-4AFB-8E76-1C186D29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9" name="설명선: 선 38">
            <a:extLst>
              <a:ext uri="{FF2B5EF4-FFF2-40B4-BE49-F238E27FC236}">
                <a16:creationId xmlns:a16="http://schemas.microsoft.com/office/drawing/2014/main" id="{17C05CCC-C0DC-4838-B8FA-995D1C77954D}"/>
              </a:ext>
            </a:extLst>
          </p:cNvPr>
          <p:cNvSpPr/>
          <p:nvPr/>
        </p:nvSpPr>
        <p:spPr>
          <a:xfrm>
            <a:off x="4062251" y="2100728"/>
            <a:ext cx="1625485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활용</a:t>
            </a:r>
          </a:p>
        </p:txBody>
      </p:sp>
    </p:spTree>
    <p:extLst>
      <p:ext uri="{BB962C8B-B14F-4D97-AF65-F5344CB8AC3E}">
        <p14:creationId xmlns:p14="http://schemas.microsoft.com/office/powerpoint/2010/main" val="287917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약 알림 태양이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90361A9B-02F9-4E01-B04C-F176E64A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1" name="설명선: 선 40">
            <a:extLst>
              <a:ext uri="{FF2B5EF4-FFF2-40B4-BE49-F238E27FC236}">
                <a16:creationId xmlns:a16="http://schemas.microsoft.com/office/drawing/2014/main" id="{A591414B-E675-4638-B19A-B5BEC94BBFF7}"/>
              </a:ext>
            </a:extLst>
          </p:cNvPr>
          <p:cNvSpPr/>
          <p:nvPr/>
        </p:nvSpPr>
        <p:spPr>
          <a:xfrm>
            <a:off x="4104196" y="290628"/>
            <a:ext cx="1625485" cy="805342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14959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캐릭터 활용 테마</a:t>
            </a:r>
          </a:p>
        </p:txBody>
      </p:sp>
      <p:sp>
        <p:nvSpPr>
          <p:cNvPr id="43" name="설명선: 선 42">
            <a:extLst>
              <a:ext uri="{FF2B5EF4-FFF2-40B4-BE49-F238E27FC236}">
                <a16:creationId xmlns:a16="http://schemas.microsoft.com/office/drawing/2014/main" id="{88DE06FB-7646-4EB5-823A-E85DB954DA2B}"/>
              </a:ext>
            </a:extLst>
          </p:cNvPr>
          <p:cNvSpPr/>
          <p:nvPr/>
        </p:nvSpPr>
        <p:spPr>
          <a:xfrm>
            <a:off x="4079889" y="1956868"/>
            <a:ext cx="1625485" cy="805342"/>
          </a:xfrm>
          <a:prstGeom prst="borderCallout1">
            <a:avLst>
              <a:gd name="adj1" fmla="val 18750"/>
              <a:gd name="adj2" fmla="val -8333"/>
              <a:gd name="adj3" fmla="val 75914"/>
              <a:gd name="adj4" fmla="val -1270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주기 설정 가능</a:t>
            </a:r>
          </a:p>
        </p:txBody>
      </p:sp>
    </p:spTree>
    <p:extLst>
      <p:ext uri="{BB962C8B-B14F-4D97-AF65-F5344CB8AC3E}">
        <p14:creationId xmlns:p14="http://schemas.microsoft.com/office/powerpoint/2010/main" val="3820885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약 알림 태양이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sp>
        <p:nvSpPr>
          <p:cNvPr id="42" name="슬라이드 번호 개체 틀 41">
            <a:extLst>
              <a:ext uri="{FF2B5EF4-FFF2-40B4-BE49-F238E27FC236}">
                <a16:creationId xmlns:a16="http://schemas.microsoft.com/office/drawing/2014/main" id="{ECAE8B93-0CA9-4334-95B3-D7968A31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3" name="설명선: 선 42">
            <a:extLst>
              <a:ext uri="{FF2B5EF4-FFF2-40B4-BE49-F238E27FC236}">
                <a16:creationId xmlns:a16="http://schemas.microsoft.com/office/drawing/2014/main" id="{89FD2480-FF8E-498B-A197-92AFDAE64D17}"/>
              </a:ext>
            </a:extLst>
          </p:cNvPr>
          <p:cNvSpPr/>
          <p:nvPr/>
        </p:nvSpPr>
        <p:spPr>
          <a:xfrm>
            <a:off x="4087418" y="3033199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요일 선택</a:t>
            </a:r>
          </a:p>
        </p:txBody>
      </p:sp>
      <p:sp>
        <p:nvSpPr>
          <p:cNvPr id="44" name="설명선: 선 43">
            <a:extLst>
              <a:ext uri="{FF2B5EF4-FFF2-40B4-BE49-F238E27FC236}">
                <a16:creationId xmlns:a16="http://schemas.microsoft.com/office/drawing/2014/main" id="{EB5E82B1-ED90-4B79-8896-132831934042}"/>
              </a:ext>
            </a:extLst>
          </p:cNvPr>
          <p:cNvSpPr/>
          <p:nvPr/>
        </p:nvSpPr>
        <p:spPr>
          <a:xfrm>
            <a:off x="9774130" y="2494625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 설정 화면</a:t>
            </a:r>
          </a:p>
        </p:txBody>
      </p:sp>
      <p:sp>
        <p:nvSpPr>
          <p:cNvPr id="45" name="설명선: 선 44">
            <a:extLst>
              <a:ext uri="{FF2B5EF4-FFF2-40B4-BE49-F238E27FC236}">
                <a16:creationId xmlns:a16="http://schemas.microsoft.com/office/drawing/2014/main" id="{71C987E4-B613-4B04-AB7E-FA916D1B1BEC}"/>
              </a:ext>
            </a:extLst>
          </p:cNvPr>
          <p:cNvSpPr/>
          <p:nvPr/>
        </p:nvSpPr>
        <p:spPr>
          <a:xfrm>
            <a:off x="9852092" y="4876530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알람 개수 제한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050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약 알림 태양이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F912B0CC-AB3F-4A78-8A32-23AE0C67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5" name="설명선: 선 44">
            <a:extLst>
              <a:ext uri="{FF2B5EF4-FFF2-40B4-BE49-F238E27FC236}">
                <a16:creationId xmlns:a16="http://schemas.microsoft.com/office/drawing/2014/main" id="{F7C36BF3-4D9E-4E17-B526-7999B536FD5F}"/>
              </a:ext>
            </a:extLst>
          </p:cNvPr>
          <p:cNvSpPr/>
          <p:nvPr/>
        </p:nvSpPr>
        <p:spPr>
          <a:xfrm>
            <a:off x="4065906" y="262365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알람 리스트</a:t>
            </a:r>
          </a:p>
        </p:txBody>
      </p:sp>
      <p:sp>
        <p:nvSpPr>
          <p:cNvPr id="46" name="설명선: 선 45">
            <a:extLst>
              <a:ext uri="{FF2B5EF4-FFF2-40B4-BE49-F238E27FC236}">
                <a16:creationId xmlns:a16="http://schemas.microsoft.com/office/drawing/2014/main" id="{D7C3024F-EB10-41DC-94D7-62ACAB378BA7}"/>
              </a:ext>
            </a:extLst>
          </p:cNvPr>
          <p:cNvSpPr/>
          <p:nvPr/>
        </p:nvSpPr>
        <p:spPr>
          <a:xfrm>
            <a:off x="9852092" y="2521470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알람 클릭 시 메뉴</a:t>
            </a:r>
          </a:p>
        </p:txBody>
      </p:sp>
    </p:spTree>
    <p:extLst>
      <p:ext uri="{BB962C8B-B14F-4D97-AF65-F5344CB8AC3E}">
        <p14:creationId xmlns:p14="http://schemas.microsoft.com/office/powerpoint/2010/main" val="42156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MyTherapy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316CD-6801-4610-B25B-2CBB59C3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0" y="666727"/>
            <a:ext cx="2643421" cy="5727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9341467-8506-4FB3-8AC8-7D649D4631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60" y="666725"/>
            <a:ext cx="2643421" cy="5727413"/>
          </a:xfrm>
          <a:ln w="285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12B8D9-C377-4C48-B9AB-7C3409014CD4}"/>
              </a:ext>
            </a:extLst>
          </p:cNvPr>
          <p:cNvSpPr/>
          <p:nvPr/>
        </p:nvSpPr>
        <p:spPr>
          <a:xfrm>
            <a:off x="478172" y="4991450"/>
            <a:ext cx="2902591" cy="119982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077A57-0592-4BCF-9F9F-AF9BC40D026B}"/>
              </a:ext>
            </a:extLst>
          </p:cNvPr>
          <p:cNvSpPr/>
          <p:nvPr/>
        </p:nvSpPr>
        <p:spPr>
          <a:xfrm>
            <a:off x="6243274" y="1239521"/>
            <a:ext cx="2902591" cy="45824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7835F2F-FB12-42C7-9624-D6715ADF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C75E0C99-5A90-41B0-887E-E32E0A31783F}"/>
              </a:ext>
            </a:extLst>
          </p:cNvPr>
          <p:cNvSpPr/>
          <p:nvPr/>
        </p:nvSpPr>
        <p:spPr>
          <a:xfrm>
            <a:off x="4108333" y="418610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약 복용 선택 버튼</a:t>
            </a:r>
            <a:endParaRPr lang="ko-KR" altLang="en-US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5AB2AE0A-C081-4364-A10A-857A9E26CB8F}"/>
              </a:ext>
            </a:extLst>
          </p:cNvPr>
          <p:cNvSpPr/>
          <p:nvPr/>
        </p:nvSpPr>
        <p:spPr>
          <a:xfrm>
            <a:off x="9852092" y="3530431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요일 및 빈도 설정</a:t>
            </a:r>
          </a:p>
        </p:txBody>
      </p:sp>
    </p:spTree>
    <p:extLst>
      <p:ext uri="{BB962C8B-B14F-4D97-AF65-F5344CB8AC3E}">
        <p14:creationId xmlns:p14="http://schemas.microsoft.com/office/powerpoint/2010/main" val="1468319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약 알림 태양이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2" name="그림 4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0F11BB0-21BD-4836-BB86-4F325ECA23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2" cy="5827493"/>
          </a:xfrm>
          <a:prstGeom prst="rect">
            <a:avLst/>
          </a:prstGeom>
        </p:spPr>
      </p:pic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74EB024A-F118-4884-B296-77FE5503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5" name="설명선: 선 44">
            <a:extLst>
              <a:ext uri="{FF2B5EF4-FFF2-40B4-BE49-F238E27FC236}">
                <a16:creationId xmlns:a16="http://schemas.microsoft.com/office/drawing/2014/main" id="{58A25263-7CAA-4F18-A59F-B2D0CEF4509B}"/>
              </a:ext>
            </a:extLst>
          </p:cNvPr>
          <p:cNvSpPr/>
          <p:nvPr/>
        </p:nvSpPr>
        <p:spPr>
          <a:xfrm>
            <a:off x="4070640" y="2756362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복용 시 출력 화면</a:t>
            </a:r>
          </a:p>
        </p:txBody>
      </p:sp>
      <p:pic>
        <p:nvPicPr>
          <p:cNvPr id="7" name="그림 6" descr="텍스트, 전자기기, 밤하늘이(가) 표시된 사진&#10;&#10;자동 생성된 설명">
            <a:extLst>
              <a:ext uri="{FF2B5EF4-FFF2-40B4-BE49-F238E27FC236}">
                <a16:creationId xmlns:a16="http://schemas.microsoft.com/office/drawing/2014/main" id="{E2A4D09B-7EDE-444F-A7F5-D4C64690EF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457" y="514481"/>
            <a:ext cx="2747317" cy="5952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설명선: 선 24">
            <a:extLst>
              <a:ext uri="{FF2B5EF4-FFF2-40B4-BE49-F238E27FC236}">
                <a16:creationId xmlns:a16="http://schemas.microsoft.com/office/drawing/2014/main" id="{3AEF99EF-317F-4C06-96B8-BF0E4CC3BD0A}"/>
              </a:ext>
            </a:extLst>
          </p:cNvPr>
          <p:cNvSpPr/>
          <p:nvPr/>
        </p:nvSpPr>
        <p:spPr>
          <a:xfrm>
            <a:off x="10270534" y="263052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시간에 뜨는 화면</a:t>
            </a:r>
          </a:p>
        </p:txBody>
      </p:sp>
    </p:spTree>
    <p:extLst>
      <p:ext uri="{BB962C8B-B14F-4D97-AF65-F5344CB8AC3E}">
        <p14:creationId xmlns:p14="http://schemas.microsoft.com/office/powerpoint/2010/main" val="3950824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 err="1"/>
              <a:t>테이크</a:t>
            </a:r>
            <a:r>
              <a:rPr lang="en-US" altLang="ko-KR" dirty="0"/>
              <a:t>(3.8, 1</a:t>
            </a:r>
            <a:r>
              <a:rPr lang="ko-KR" altLang="en-US" dirty="0"/>
              <a:t>천</a:t>
            </a:r>
            <a:r>
              <a:rPr lang="en-US" altLang="ko-KR" dirty="0"/>
              <a:t>+)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1"/>
            <a:ext cx="2902591" cy="5952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C5720748-7311-47C3-82E2-2BA753DB86B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8" y="576994"/>
            <a:ext cx="2689613" cy="5827493"/>
          </a:xfrm>
          <a:prstGeom prst="rect">
            <a:avLst/>
          </a:prstGeom>
        </p:spPr>
      </p:pic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9A98F993-AAF9-499A-8E71-5D1AAC7E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7" name="설명선: 선 46">
            <a:extLst>
              <a:ext uri="{FF2B5EF4-FFF2-40B4-BE49-F238E27FC236}">
                <a16:creationId xmlns:a16="http://schemas.microsoft.com/office/drawing/2014/main" id="{6E70842B-1267-47B9-883B-624CCA28E84A}"/>
              </a:ext>
            </a:extLst>
          </p:cNvPr>
          <p:cNvSpPr/>
          <p:nvPr/>
        </p:nvSpPr>
        <p:spPr>
          <a:xfrm>
            <a:off x="4070640" y="2756362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약 추가</a:t>
            </a:r>
            <a:endParaRPr lang="ko-KR" altLang="en-US" dirty="0"/>
          </a:p>
        </p:txBody>
      </p:sp>
      <p:sp>
        <p:nvSpPr>
          <p:cNvPr id="48" name="설명선: 선 47">
            <a:extLst>
              <a:ext uri="{FF2B5EF4-FFF2-40B4-BE49-F238E27FC236}">
                <a16:creationId xmlns:a16="http://schemas.microsoft.com/office/drawing/2014/main" id="{6BAA65A8-52C6-4D44-AEC2-88BE5D1CC736}"/>
              </a:ext>
            </a:extLst>
          </p:cNvPr>
          <p:cNvSpPr/>
          <p:nvPr/>
        </p:nvSpPr>
        <p:spPr>
          <a:xfrm>
            <a:off x="9790908" y="262365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리스트 화면</a:t>
            </a:r>
          </a:p>
        </p:txBody>
      </p:sp>
    </p:spTree>
    <p:extLst>
      <p:ext uri="{BB962C8B-B14F-4D97-AF65-F5344CB8AC3E}">
        <p14:creationId xmlns:p14="http://schemas.microsoft.com/office/powerpoint/2010/main" val="1570612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 err="1"/>
              <a:t>테이크</a:t>
            </a:r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A6ED0BA-50DF-4403-B369-8F34CD9730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4" y="576368"/>
            <a:ext cx="2689612" cy="5827492"/>
          </a:xfrm>
          <a:prstGeom prst="rect">
            <a:avLst/>
          </a:prstGeom>
        </p:spPr>
      </p:pic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FA614573-BBF2-415A-ABE2-DCA8FEBE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84B824E-3909-4346-93AD-F2FA178F119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10" y="576368"/>
            <a:ext cx="2689615" cy="5827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8A86F490-EA5E-46DF-A281-E49A0623B528}"/>
              </a:ext>
            </a:extLst>
          </p:cNvPr>
          <p:cNvSpPr/>
          <p:nvPr/>
        </p:nvSpPr>
        <p:spPr>
          <a:xfrm>
            <a:off x="4070640" y="2756362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약 달력</a:t>
            </a:r>
            <a:endParaRPr lang="ko-KR" altLang="en-US" dirty="0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0613929E-0F2F-4A31-AC6D-3AA05BAE745D}"/>
              </a:ext>
            </a:extLst>
          </p:cNvPr>
          <p:cNvSpPr/>
          <p:nvPr/>
        </p:nvSpPr>
        <p:spPr>
          <a:xfrm>
            <a:off x="10230258" y="2661017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복약 유무 선택 화면</a:t>
            </a:r>
          </a:p>
        </p:txBody>
      </p:sp>
    </p:spTree>
    <p:extLst>
      <p:ext uri="{BB962C8B-B14F-4D97-AF65-F5344CB8AC3E}">
        <p14:creationId xmlns:p14="http://schemas.microsoft.com/office/powerpoint/2010/main" val="775727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캐비넷</a:t>
            </a:r>
            <a:r>
              <a:rPr lang="en-US" altLang="ko-KR" dirty="0"/>
              <a:t>(</a:t>
            </a:r>
            <a:r>
              <a:rPr lang="ko-KR" altLang="en-US" dirty="0" err="1"/>
              <a:t>헬스올</a:t>
            </a:r>
            <a:r>
              <a:rPr lang="en-US" altLang="ko-KR" dirty="0"/>
              <a:t>)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C5720748-7311-47C3-82E2-2BA753DB86B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8" y="576994"/>
            <a:ext cx="2689613" cy="5827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3064B31-8711-4A93-93FE-DE8AC34DD2D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9704" y="576368"/>
            <a:ext cx="2687282" cy="576546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AF094FD-A5BB-4977-8F2A-D42B057E0CD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02706" y="561782"/>
            <a:ext cx="2683545" cy="5842705"/>
          </a:xfrm>
          <a:prstGeom prst="rect">
            <a:avLst/>
          </a:prstGeom>
        </p:spPr>
      </p:pic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EFE8B2C7-5FB8-48A1-A2F3-829EDFEC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73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캐비넷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C5720748-7311-47C3-82E2-2BA753DB86B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8" y="576994"/>
            <a:ext cx="2689613" cy="5827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3064B31-8711-4A93-93FE-DE8AC34DD2D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9704" y="576368"/>
            <a:ext cx="2687282" cy="576546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AF094FD-A5BB-4977-8F2A-D42B057E0CD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02706" y="561782"/>
            <a:ext cx="2683545" cy="58427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E65343E-6F70-43FD-835B-DA0B90CB007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8780" y="561782"/>
            <a:ext cx="2668604" cy="58427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40B4F72-567C-4A78-A0BD-BA06C598EF2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90087" y="569388"/>
            <a:ext cx="2688699" cy="5827492"/>
          </a:xfrm>
          <a:prstGeom prst="rect">
            <a:avLst/>
          </a:prstGeom>
        </p:spPr>
      </p:pic>
      <p:sp>
        <p:nvSpPr>
          <p:cNvPr id="50" name="슬라이드 번호 개체 틀 49">
            <a:extLst>
              <a:ext uri="{FF2B5EF4-FFF2-40B4-BE49-F238E27FC236}">
                <a16:creationId xmlns:a16="http://schemas.microsoft.com/office/drawing/2014/main" id="{BF5C4FF9-2023-4AD3-9A90-BE8667EB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1" name="설명선: 선 50">
            <a:extLst>
              <a:ext uri="{FF2B5EF4-FFF2-40B4-BE49-F238E27FC236}">
                <a16:creationId xmlns:a16="http://schemas.microsoft.com/office/drawing/2014/main" id="{E893B331-F78E-43A8-8277-425050E9FCDA}"/>
              </a:ext>
            </a:extLst>
          </p:cNvPr>
          <p:cNvSpPr/>
          <p:nvPr/>
        </p:nvSpPr>
        <p:spPr>
          <a:xfrm>
            <a:off x="4065798" y="170773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복용 데이터 그래프화</a:t>
            </a:r>
          </a:p>
        </p:txBody>
      </p:sp>
      <p:sp>
        <p:nvSpPr>
          <p:cNvPr id="52" name="설명선: 선 51">
            <a:extLst>
              <a:ext uri="{FF2B5EF4-FFF2-40B4-BE49-F238E27FC236}">
                <a16:creationId xmlns:a16="http://schemas.microsoft.com/office/drawing/2014/main" id="{28502155-9944-4DD4-BD56-4BAB3EA451A0}"/>
              </a:ext>
            </a:extLst>
          </p:cNvPr>
          <p:cNvSpPr/>
          <p:nvPr/>
        </p:nvSpPr>
        <p:spPr>
          <a:xfrm>
            <a:off x="9982200" y="170773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보호자 기능</a:t>
            </a:r>
          </a:p>
        </p:txBody>
      </p:sp>
    </p:spTree>
    <p:extLst>
      <p:ext uri="{BB962C8B-B14F-4D97-AF65-F5344CB8AC3E}">
        <p14:creationId xmlns:p14="http://schemas.microsoft.com/office/powerpoint/2010/main" val="991151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캐비넷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C5720748-7311-47C3-82E2-2BA753DB86B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8" y="576994"/>
            <a:ext cx="2689613" cy="5827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3064B31-8711-4A93-93FE-DE8AC34DD2D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9704" y="576368"/>
            <a:ext cx="2687282" cy="576546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AF094FD-A5BB-4977-8F2A-D42B057E0CD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02706" y="561782"/>
            <a:ext cx="2683545" cy="58427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E65343E-6F70-43FD-835B-DA0B90CB007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8780" y="561782"/>
            <a:ext cx="2668604" cy="58427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40B4F72-567C-4A78-A0BD-BA06C598EF2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90087" y="569388"/>
            <a:ext cx="2688699" cy="582749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880661-5FC4-401D-8F84-2CE882D1D1E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296" y="576368"/>
            <a:ext cx="2681705" cy="582749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414FF9E-D578-443E-801B-145FF105D43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296638" y="576368"/>
            <a:ext cx="2697081" cy="5842073"/>
          </a:xfrm>
          <a:prstGeom prst="rect">
            <a:avLst/>
          </a:prstGeom>
        </p:spPr>
      </p:pic>
      <p:sp>
        <p:nvSpPr>
          <p:cNvPr id="52" name="슬라이드 번호 개체 틀 51">
            <a:extLst>
              <a:ext uri="{FF2B5EF4-FFF2-40B4-BE49-F238E27FC236}">
                <a16:creationId xmlns:a16="http://schemas.microsoft.com/office/drawing/2014/main" id="{EF2AAE3B-0102-4B0A-B007-AF464CE2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3" name="설명선: 선 52">
            <a:extLst>
              <a:ext uri="{FF2B5EF4-FFF2-40B4-BE49-F238E27FC236}">
                <a16:creationId xmlns:a16="http://schemas.microsoft.com/office/drawing/2014/main" id="{2DB100C6-BD0F-4353-B6C6-EB465FAAFB9F}"/>
              </a:ext>
            </a:extLst>
          </p:cNvPr>
          <p:cNvSpPr/>
          <p:nvPr/>
        </p:nvSpPr>
        <p:spPr>
          <a:xfrm>
            <a:off x="4065798" y="1707738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알람 시간 리스트 화면</a:t>
            </a:r>
            <a:endParaRPr lang="en-US" altLang="ko-KR" dirty="0"/>
          </a:p>
        </p:txBody>
      </p:sp>
      <p:sp>
        <p:nvSpPr>
          <p:cNvPr id="54" name="설명선: 선 53">
            <a:extLst>
              <a:ext uri="{FF2B5EF4-FFF2-40B4-BE49-F238E27FC236}">
                <a16:creationId xmlns:a16="http://schemas.microsoft.com/office/drawing/2014/main" id="{E4138314-0580-4142-97CB-6443CE43917E}"/>
              </a:ext>
            </a:extLst>
          </p:cNvPr>
          <p:cNvSpPr/>
          <p:nvPr/>
        </p:nvSpPr>
        <p:spPr>
          <a:xfrm>
            <a:off x="9982200" y="1982058"/>
            <a:ext cx="1775896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알림 시간 시 팝업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7714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캐비넷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D4E2B27-094D-4091-A512-BE673E3AC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4"/>
            <a:ext cx="2689612" cy="5827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C54986-5647-4264-AF85-DAFA00381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44" y="577904"/>
            <a:ext cx="2689612" cy="5827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25D49-5A06-4CAF-B4F7-40A603C50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903"/>
            <a:ext cx="2689612" cy="5827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0042C5-423B-40EA-8D4C-6F40BD1F6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3"/>
            <a:ext cx="2689612" cy="58274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221D1F-28A3-4F65-BD1B-9628A39BF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4"/>
            <a:ext cx="2689612" cy="58274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83164" y="515391"/>
            <a:ext cx="2902591" cy="595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A2BC3-5F4D-46F9-A02B-BD16AD963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2" y="577902"/>
            <a:ext cx="2689612" cy="5827492"/>
          </a:xfrm>
          <a:prstGeom prst="rect">
            <a:avLst/>
          </a:prstGeom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0A89371D-2664-4D08-8B2F-299D01FB5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2"/>
            <a:ext cx="2689612" cy="5827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70DD62-0B59-4B08-A70C-E6A5972C2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902"/>
            <a:ext cx="2689612" cy="5827492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D2FDB875-6F8D-4B34-A68C-CAA193940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902"/>
            <a:ext cx="2689612" cy="582749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9CCC13C-E223-491D-A82B-BA719EE863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" y="577899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9E1214-1276-4A22-9B88-4E91C74274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2" y="577898"/>
            <a:ext cx="2689612" cy="5827493"/>
          </a:xfrm>
          <a:prstGeom prst="rect">
            <a:avLst/>
          </a:prstGeom>
        </p:spPr>
      </p:pic>
      <p:pic>
        <p:nvPicPr>
          <p:cNvPr id="20" name="그림 19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48541DB8-A1CE-4C26-9BAF-027766C48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6"/>
            <a:ext cx="2689612" cy="58274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4367F2-8A2B-4DAA-BD61-23B10D4E4E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2" y="577896"/>
            <a:ext cx="2672830" cy="58274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8F69AE5-1A13-4AC4-BD19-8D50D15C1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1" y="577896"/>
            <a:ext cx="2689612" cy="58274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D13A5D-CC88-4A6C-A348-A7227470B8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90"/>
            <a:ext cx="2689612" cy="58274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9ABAB-1DED-451C-A086-A9F763E30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890"/>
            <a:ext cx="2689612" cy="582749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1ADDD26-AA01-4DC8-B748-8A894966D1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B84C1FA-FF2B-4C59-A8EC-EAC40FFB39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78"/>
            <a:ext cx="2689612" cy="58274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647A36-6047-4C4E-BBA4-BB1158E39F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1" y="577878"/>
            <a:ext cx="2689612" cy="58274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EF7DF53-8637-4B71-8254-1F5ECC23FE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" y="577878"/>
            <a:ext cx="2689612" cy="582749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6270A89-1E81-409B-B0F1-4211B50FEA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96F54148-8DF2-4819-B8C8-219534727B8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0" y="577850"/>
            <a:ext cx="2689613" cy="5827493"/>
          </a:xfrm>
          <a:prstGeom prst="rect">
            <a:avLst/>
          </a:prstGeom>
        </p:spPr>
      </p:pic>
      <p:pic>
        <p:nvPicPr>
          <p:cNvPr id="32" name="그림 31" descr="지도이(가) 표시된 사진&#10;&#10;자동 생성된 설명">
            <a:extLst>
              <a:ext uri="{FF2B5EF4-FFF2-40B4-BE49-F238E27FC236}">
                <a16:creationId xmlns:a16="http://schemas.microsoft.com/office/drawing/2014/main" id="{53D08B07-F0F7-4B7A-85AF-FF5FDCA7A0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08" y="577851"/>
            <a:ext cx="2689612" cy="582749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A849D85-EAF2-4191-9BFB-375AC6C3A6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4" y="577823"/>
            <a:ext cx="2689611" cy="58274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D183A5-3D98-4F74-8999-D5330AFC2DD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7" y="577818"/>
            <a:ext cx="2689614" cy="58274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D7A3329-1262-455A-A550-A12DF7A180E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91" y="577820"/>
            <a:ext cx="2689612" cy="58274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EDC8AC-CA6D-44A2-89E9-5A8B31A17F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1" y="577763"/>
            <a:ext cx="2689613" cy="5827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AB9D6C-0CAB-47EC-8115-FDCAF2BCA82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39" y="577753"/>
            <a:ext cx="2689612" cy="5827493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763779B-5661-4FEA-B6A5-3E635D3A9A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7" y="577623"/>
            <a:ext cx="2689612" cy="58274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3F1508-60DE-4D17-9DC4-C95A6A42A9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3" y="577623"/>
            <a:ext cx="2689612" cy="5827492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0101AFD5-7CFB-4A4C-BE33-7C9B23A5E3C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468365-66F9-4B2C-9936-F2E07B29210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06" y="577423"/>
            <a:ext cx="2689612" cy="58274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08107E-4F01-4BA5-8E02-71EA4D0D623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1" y="577423"/>
            <a:ext cx="2689612" cy="5827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B9AF28E-0589-4DCC-8B8B-B74C8AF1531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3" y="577423"/>
            <a:ext cx="2689612" cy="5827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A71F08F-7887-4951-BD3F-8810910FB7E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7" y="576995"/>
            <a:ext cx="2689613" cy="582749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C5720748-7311-47C3-82E2-2BA753DB86B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38" y="576994"/>
            <a:ext cx="2689613" cy="58274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3064B31-8711-4A93-93FE-DE8AC34DD2D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9704" y="576368"/>
            <a:ext cx="2687282" cy="576546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AF094FD-A5BB-4977-8F2A-D42B057E0CD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302706" y="561782"/>
            <a:ext cx="2683545" cy="584270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E65343E-6F70-43FD-835B-DA0B90CB007F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8780" y="561782"/>
            <a:ext cx="2668604" cy="58427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40B4F72-567C-4A78-A0BD-BA06C598EF2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90087" y="569388"/>
            <a:ext cx="2688699" cy="582749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880661-5FC4-401D-8F84-2CE882D1D1E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296" y="576368"/>
            <a:ext cx="2681705" cy="582749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414FF9E-D578-443E-801B-145FF105D43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296638" y="576368"/>
            <a:ext cx="2697081" cy="584207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0A7EB52-0C6A-4CAE-BF1C-341479A8D55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47650" y="554802"/>
            <a:ext cx="2668605" cy="584207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C722350-B8EC-460C-A075-6EFA7D91FA9F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302703" y="548711"/>
            <a:ext cx="2676082" cy="5842705"/>
          </a:xfrm>
          <a:prstGeom prst="rect">
            <a:avLst/>
          </a:prstGeom>
        </p:spPr>
      </p:pic>
      <p:sp>
        <p:nvSpPr>
          <p:cNvPr id="54" name="슬라이드 번호 개체 틀 53">
            <a:extLst>
              <a:ext uri="{FF2B5EF4-FFF2-40B4-BE49-F238E27FC236}">
                <a16:creationId xmlns:a16="http://schemas.microsoft.com/office/drawing/2014/main" id="{4B44C752-D5AC-4C69-B9B0-B85A7B2D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33904" y="515392"/>
            <a:ext cx="2902591" cy="149796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5" name="설명선: 선 54">
            <a:extLst>
              <a:ext uri="{FF2B5EF4-FFF2-40B4-BE49-F238E27FC236}">
                <a16:creationId xmlns:a16="http://schemas.microsoft.com/office/drawing/2014/main" id="{A940F685-C979-4C07-9D28-3D74F6CBD7C6}"/>
              </a:ext>
            </a:extLst>
          </p:cNvPr>
          <p:cNvSpPr/>
          <p:nvPr/>
        </p:nvSpPr>
        <p:spPr>
          <a:xfrm>
            <a:off x="4102399" y="784949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노티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911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3E9-6652-4169-8155-D317CE5A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리스트 종합 추가 사항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395764-EE1D-4FAA-9EC1-8E0DBF7F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A0203-9BDB-43D2-91EC-1A935F913EA4}"/>
              </a:ext>
            </a:extLst>
          </p:cNvPr>
          <p:cNvSpPr txBox="1"/>
          <p:nvPr/>
        </p:nvSpPr>
        <p:spPr>
          <a:xfrm>
            <a:off x="152400" y="782320"/>
            <a:ext cx="99466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 action="ppaction://hlinksldjump"/>
              </a:rPr>
              <a:t>1. MyTherapy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약 보유량 등록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복용 빈도 및 요일 등록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식전</a:t>
            </a:r>
            <a:r>
              <a:rPr lang="en-US" altLang="ko-KR" sz="2000" dirty="0"/>
              <a:t>/</a:t>
            </a:r>
            <a:r>
              <a:rPr lang="ko-KR" altLang="en-US" sz="2000" dirty="0"/>
              <a:t>식후 등록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비로그인시</a:t>
            </a:r>
            <a:r>
              <a:rPr lang="ko-KR" altLang="en-US" sz="2000" dirty="0"/>
              <a:t> 이용 가능 기능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dirty="0">
                <a:hlinkClick r:id="rId3" action="ppaction://hlinksldjump"/>
              </a:rPr>
              <a:t>2. </a:t>
            </a:r>
            <a:r>
              <a:rPr lang="ko-KR" altLang="en-US" sz="2000" dirty="0">
                <a:hlinkClick r:id="rId3" action="ppaction://hlinksldjump"/>
              </a:rPr>
              <a:t>파프리카케어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질병</a:t>
            </a:r>
            <a:r>
              <a:rPr lang="en-US" altLang="ko-KR" sz="2000" dirty="0"/>
              <a:t>, </a:t>
            </a:r>
            <a:r>
              <a:rPr lang="ko-KR" altLang="en-US" sz="2000" dirty="0"/>
              <a:t>병원</a:t>
            </a:r>
            <a:r>
              <a:rPr lang="en-US" altLang="ko-KR" sz="2000" dirty="0"/>
              <a:t>, </a:t>
            </a:r>
            <a:r>
              <a:rPr lang="ko-KR" altLang="en-US" sz="2000" dirty="0"/>
              <a:t>약 함께 관리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약</a:t>
            </a:r>
            <a:r>
              <a:rPr lang="en-US" altLang="ko-KR" sz="2000" dirty="0"/>
              <a:t>, </a:t>
            </a:r>
            <a:r>
              <a:rPr lang="ko-KR" altLang="en-US" sz="2000" dirty="0"/>
              <a:t>병원 검색 기능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기간에 따른 약 달력 표시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과거 의료 </a:t>
            </a:r>
            <a:r>
              <a:rPr lang="en-US" altLang="ko-KR" sz="2000" dirty="0"/>
              <a:t>(</a:t>
            </a:r>
            <a:r>
              <a:rPr lang="ko-KR" altLang="en-US" sz="2000" dirty="0"/>
              <a:t>병</a:t>
            </a:r>
            <a:r>
              <a:rPr lang="en-US" altLang="ko-KR" sz="2000" dirty="0"/>
              <a:t>, </a:t>
            </a:r>
            <a:r>
              <a:rPr lang="ko-KR" altLang="en-US" sz="2000" dirty="0"/>
              <a:t>방문 병원</a:t>
            </a:r>
            <a:r>
              <a:rPr lang="en-US" altLang="ko-KR" sz="2000" dirty="0"/>
              <a:t>, </a:t>
            </a:r>
            <a:r>
              <a:rPr lang="ko-KR" altLang="en-US" sz="2000" dirty="0"/>
              <a:t>처방 약</a:t>
            </a:r>
            <a:r>
              <a:rPr lang="en-US" altLang="ko-KR" sz="2000" dirty="0"/>
              <a:t>) </a:t>
            </a:r>
            <a:r>
              <a:rPr lang="ko-KR" altLang="en-US" sz="2000" dirty="0"/>
              <a:t>기록 리스트 관리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311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3E9-6652-4169-8155-D317CE5A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리스트 종합 추가 사항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395764-EE1D-4FAA-9EC1-8E0DBF7F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A0203-9BDB-43D2-91EC-1A935F913EA4}"/>
              </a:ext>
            </a:extLst>
          </p:cNvPr>
          <p:cNvSpPr txBox="1"/>
          <p:nvPr/>
        </p:nvSpPr>
        <p:spPr>
          <a:xfrm>
            <a:off x="152400" y="782320"/>
            <a:ext cx="99466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 action="ppaction://hlinksldjump"/>
              </a:rPr>
              <a:t>3. </a:t>
            </a:r>
            <a:r>
              <a:rPr lang="ko-KR" altLang="en-US" sz="2000" dirty="0">
                <a:hlinkClick r:id="rId2" action="ppaction://hlinksldjump"/>
              </a:rPr>
              <a:t>굿팜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약 광고 정보 배너 표시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집에 있는 약 저장 후 한 눈에 보기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마일리지 적립 기능 </a:t>
            </a:r>
            <a:r>
              <a:rPr lang="en-US" altLang="ko-KR" sz="2000" dirty="0"/>
              <a:t>-&gt; </a:t>
            </a:r>
            <a:r>
              <a:rPr lang="ko-KR" altLang="en-US" sz="2000" dirty="0"/>
              <a:t>제휴 약국에서 결제 가능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제휴 약국 선정 후 처방내역</a:t>
            </a:r>
            <a:r>
              <a:rPr lang="en-US" altLang="ko-KR" sz="2000" dirty="0"/>
              <a:t>, </a:t>
            </a:r>
            <a:r>
              <a:rPr lang="ko-KR" altLang="en-US" sz="2000" dirty="0"/>
              <a:t>처방 약 자동 등록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바코드 </a:t>
            </a:r>
            <a:r>
              <a:rPr lang="ko-KR" altLang="en-US" sz="2000" dirty="0" err="1"/>
              <a:t>촬용로</a:t>
            </a:r>
            <a:r>
              <a:rPr lang="ko-KR" altLang="en-US" sz="2000" dirty="0"/>
              <a:t> 약 검색 가능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주변 병원 약국 찾기 </a:t>
            </a:r>
            <a:r>
              <a:rPr lang="en-US" altLang="ko-KR" sz="2000" dirty="0"/>
              <a:t>+ </a:t>
            </a:r>
            <a:r>
              <a:rPr lang="ko-KR" altLang="en-US" sz="2000" dirty="0"/>
              <a:t>제휴 약국만 찾기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약사 </a:t>
            </a:r>
            <a:r>
              <a:rPr lang="en-US" altLang="ko-KR" sz="2000" dirty="0"/>
              <a:t>Q/A : </a:t>
            </a:r>
            <a:r>
              <a:rPr lang="ko-KR" altLang="en-US" sz="2000" dirty="0"/>
              <a:t>직접 의사 영상 촬영</a:t>
            </a:r>
            <a:r>
              <a:rPr lang="en-US" altLang="ko-KR" sz="2000" dirty="0"/>
              <a:t>(5</a:t>
            </a:r>
            <a:r>
              <a:rPr lang="ko-KR" altLang="en-US" sz="2000" dirty="0"/>
              <a:t>분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의약품 검색 기능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dirty="0">
                <a:hlinkClick r:id="rId3" action="ppaction://hlinksldjump"/>
              </a:rPr>
              <a:t>4. </a:t>
            </a:r>
            <a:r>
              <a:rPr lang="ko-KR" altLang="en-US" sz="2000" dirty="0">
                <a:hlinkClick r:id="rId3" action="ppaction://hlinksldjump"/>
              </a:rPr>
              <a:t>복약 플러스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소셜 로그인 기능</a:t>
            </a:r>
            <a:r>
              <a:rPr lang="en-US" altLang="ko-KR" sz="2000" dirty="0"/>
              <a:t>(</a:t>
            </a:r>
            <a:r>
              <a:rPr lang="ko-KR" altLang="en-US" sz="2000" dirty="0"/>
              <a:t>폰 번호 인증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4963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3E9-6652-4169-8155-D317CE5A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리스트 종합 추가 사항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395764-EE1D-4FAA-9EC1-8E0DBF7F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A0203-9BDB-43D2-91EC-1A935F913EA4}"/>
              </a:ext>
            </a:extLst>
          </p:cNvPr>
          <p:cNvSpPr txBox="1"/>
          <p:nvPr/>
        </p:nvSpPr>
        <p:spPr>
          <a:xfrm>
            <a:off x="152400" y="782320"/>
            <a:ext cx="99466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 action="ppaction://hlinksldjump"/>
              </a:rPr>
              <a:t>5. </a:t>
            </a:r>
            <a:r>
              <a:rPr lang="ko-KR" altLang="en-US" sz="2000" dirty="0">
                <a:hlinkClick r:id="rId2" action="ppaction://hlinksldjump"/>
              </a:rPr>
              <a:t>헬피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마일리지 적립 기능 </a:t>
            </a:r>
            <a:r>
              <a:rPr lang="en-US" altLang="ko-KR" sz="2000" dirty="0"/>
              <a:t>-&gt; </a:t>
            </a:r>
            <a:r>
              <a:rPr lang="ko-KR" altLang="en-US" sz="2000" dirty="0" err="1"/>
              <a:t>기프티콘</a:t>
            </a:r>
            <a:r>
              <a:rPr lang="ko-KR" altLang="en-US" sz="2000" dirty="0"/>
              <a:t> 결제 가능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약 복용 주의 사항</a:t>
            </a:r>
            <a:r>
              <a:rPr lang="en-US" altLang="ko-KR" sz="2000" dirty="0"/>
              <a:t>, </a:t>
            </a:r>
            <a:r>
              <a:rPr lang="ko-KR" altLang="en-US" sz="2000" dirty="0"/>
              <a:t>건강식품 상세 정보 조회 및 약모양으로 검색 가능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가벼운 건강 소식</a:t>
            </a:r>
            <a:r>
              <a:rPr lang="en-US" altLang="ko-KR" sz="2000" dirty="0"/>
              <a:t>, </a:t>
            </a:r>
            <a:r>
              <a:rPr lang="ko-KR" altLang="en-US" sz="2000" dirty="0"/>
              <a:t>전문적인 의학 정보 제공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구글핏</a:t>
            </a:r>
            <a:r>
              <a:rPr lang="ko-KR" altLang="en-US" sz="2000" dirty="0"/>
              <a:t> 연동 후 건강 관리 가능</a:t>
            </a:r>
            <a:r>
              <a:rPr lang="en-US" altLang="ko-KR" sz="2000" dirty="0"/>
              <a:t>(</a:t>
            </a:r>
            <a:r>
              <a:rPr lang="ko-KR" altLang="en-US" sz="2000" dirty="0"/>
              <a:t>음주</a:t>
            </a:r>
            <a:r>
              <a:rPr lang="en-US" altLang="ko-KR" sz="2000" dirty="0"/>
              <a:t>, </a:t>
            </a:r>
            <a:r>
              <a:rPr lang="ko-KR" altLang="en-US" sz="2000" dirty="0"/>
              <a:t>다이어트</a:t>
            </a:r>
            <a:r>
              <a:rPr lang="en-US" altLang="ko-KR" sz="2000" dirty="0"/>
              <a:t>, </a:t>
            </a:r>
            <a:r>
              <a:rPr lang="ko-KR" altLang="en-US" sz="2000" dirty="0"/>
              <a:t>혈당 혈압 체크</a:t>
            </a:r>
            <a:r>
              <a:rPr lang="en-US" altLang="ko-KR" sz="2000" dirty="0"/>
              <a:t>, </a:t>
            </a:r>
            <a:r>
              <a:rPr lang="ko-KR" altLang="en-US" sz="2000" dirty="0"/>
              <a:t>걸음 수 등등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약 부작용 관리 기능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예방 접종 자동 관리 기능</a:t>
            </a:r>
            <a:r>
              <a:rPr lang="en-US" altLang="ko-KR" sz="2000" dirty="0"/>
              <a:t>(</a:t>
            </a:r>
            <a:r>
              <a:rPr lang="ko-KR" altLang="en-US" sz="2000" dirty="0"/>
              <a:t>예방접종 도우미 활용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이야기방 기능</a:t>
            </a:r>
            <a:r>
              <a:rPr lang="en-US" altLang="ko-KR" sz="2000" dirty="0"/>
              <a:t>(</a:t>
            </a:r>
            <a:r>
              <a:rPr lang="ko-KR" altLang="en-US" sz="2000" dirty="0"/>
              <a:t>커뮤니티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약 봉투 및 처방전 스캔 기능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간단한 게임 기능 </a:t>
            </a:r>
            <a:r>
              <a:rPr lang="en-US" altLang="ko-KR" sz="2000" dirty="0"/>
              <a:t>-&gt; </a:t>
            </a:r>
            <a:r>
              <a:rPr lang="ko-KR" altLang="en-US" sz="2000" dirty="0"/>
              <a:t>포인트 적립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dirty="0">
                <a:hlinkClick r:id="rId3" action="ppaction://hlinksldjump"/>
              </a:rPr>
              <a:t>6. Medisafe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약품 아이콘 설정 가능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복용 정보 이메일 전송 가능</a:t>
            </a:r>
            <a:r>
              <a:rPr lang="en-US" altLang="ko-KR" sz="2000" dirty="0"/>
              <a:t>(</a:t>
            </a:r>
            <a:r>
              <a:rPr lang="ko-KR" altLang="en-US" sz="2000" dirty="0"/>
              <a:t>공유 기능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108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MyTherapy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316CD-6801-4610-B25B-2CBB59C3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0" y="666727"/>
            <a:ext cx="2643421" cy="5727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95E19E-F610-4FFD-BCA3-BB6A1C68F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0" y="666726"/>
            <a:ext cx="2643422" cy="5727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09DCAE-5030-4792-8FFC-2B3E1BEC3F84}"/>
              </a:ext>
            </a:extLst>
          </p:cNvPr>
          <p:cNvSpPr/>
          <p:nvPr/>
        </p:nvSpPr>
        <p:spPr>
          <a:xfrm>
            <a:off x="479514" y="1644242"/>
            <a:ext cx="2902591" cy="228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C32116D-0AEC-4A06-A9D2-3858B0F30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23" y="666726"/>
            <a:ext cx="2643420" cy="5727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E0196C-20D0-4FF8-BC47-8EFAED2387B4}"/>
              </a:ext>
            </a:extLst>
          </p:cNvPr>
          <p:cNvSpPr/>
          <p:nvPr/>
        </p:nvSpPr>
        <p:spPr>
          <a:xfrm>
            <a:off x="6203937" y="3476522"/>
            <a:ext cx="2902591" cy="449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ED23CBB-7AAD-44DF-A1EE-C446601E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16AED5C6-5268-48E0-894B-29417EBB50BE}"/>
              </a:ext>
            </a:extLst>
          </p:cNvPr>
          <p:cNvSpPr/>
          <p:nvPr/>
        </p:nvSpPr>
        <p:spPr>
          <a:xfrm>
            <a:off x="4154127" y="1077148"/>
            <a:ext cx="170435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</a:t>
            </a:r>
            <a:r>
              <a:rPr lang="ko-KR" altLang="en-US" dirty="0" err="1"/>
              <a:t>안해도</a:t>
            </a:r>
            <a:r>
              <a:rPr lang="ko-KR" altLang="en-US" dirty="0"/>
              <a:t> 사용 가능</a:t>
            </a:r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B44E2C2D-7223-4DCD-B6BC-A98252DD5441}"/>
              </a:ext>
            </a:extLst>
          </p:cNvPr>
          <p:cNvSpPr/>
          <p:nvPr/>
        </p:nvSpPr>
        <p:spPr>
          <a:xfrm>
            <a:off x="9982200" y="2798195"/>
            <a:ext cx="170435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초대 기능</a:t>
            </a:r>
          </a:p>
        </p:txBody>
      </p:sp>
    </p:spTree>
    <p:extLst>
      <p:ext uri="{BB962C8B-B14F-4D97-AF65-F5344CB8AC3E}">
        <p14:creationId xmlns:p14="http://schemas.microsoft.com/office/powerpoint/2010/main" val="699414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733E9-6652-4169-8155-D317CE5A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리스트 종합 추가 사항 정리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395764-EE1D-4FAA-9EC1-8E0DBF7F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A0203-9BDB-43D2-91EC-1A935F913EA4}"/>
              </a:ext>
            </a:extLst>
          </p:cNvPr>
          <p:cNvSpPr txBox="1"/>
          <p:nvPr/>
        </p:nvSpPr>
        <p:spPr>
          <a:xfrm>
            <a:off x="152400" y="782320"/>
            <a:ext cx="9946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2" action="ppaction://hlinksldjump"/>
              </a:rPr>
              <a:t>7. </a:t>
            </a:r>
            <a:r>
              <a:rPr lang="ko-KR" altLang="en-US" sz="2000" dirty="0">
                <a:hlinkClick r:id="rId2" action="ppaction://hlinksldjump"/>
              </a:rPr>
              <a:t>약 알림 태양이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캐릭터를 이용한 깔끔한 </a:t>
            </a:r>
            <a:r>
              <a:rPr lang="en-US" altLang="ko-KR" sz="2000" dirty="0"/>
              <a:t>UI(</a:t>
            </a:r>
            <a:r>
              <a:rPr lang="ko-KR" altLang="en-US" sz="2000" dirty="0"/>
              <a:t>사용자가 선택 가능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약 시간에 팝업 페이지 출력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en-US" altLang="ko-KR" sz="2000" dirty="0">
                <a:hlinkClick r:id="rId3" action="ppaction://hlinksldjump"/>
              </a:rPr>
              <a:t>8. </a:t>
            </a:r>
            <a:r>
              <a:rPr lang="ko-KR" altLang="en-US" sz="2000" dirty="0">
                <a:hlinkClick r:id="rId3" action="ppaction://hlinksldjump"/>
              </a:rPr>
              <a:t>캐비넷</a:t>
            </a:r>
            <a:endParaRPr lang="ko-KR" altLang="en-US" sz="2000" dirty="0"/>
          </a:p>
          <a:p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복용 데이터 그래프화</a:t>
            </a:r>
            <a:r>
              <a:rPr lang="en-US" altLang="ko-KR" sz="2000" dirty="0"/>
              <a:t>(</a:t>
            </a:r>
            <a:r>
              <a:rPr lang="ko-KR" altLang="en-US" sz="2000" dirty="0"/>
              <a:t>도넛 그래프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보호자 기능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9. </a:t>
            </a:r>
            <a:r>
              <a:rPr lang="ko-KR" altLang="en-US" sz="2000" dirty="0"/>
              <a:t>웰링크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블루투스 기능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리모컨 기능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복용 유무 정보 캘린더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13259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AF5E8-763D-4CF9-9D15-FF36B35D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636" y="2912362"/>
            <a:ext cx="2744967" cy="449526"/>
          </a:xfrm>
        </p:spPr>
        <p:txBody>
          <a:bodyPr/>
          <a:lstStyle/>
          <a:p>
            <a:r>
              <a:rPr lang="ko-KR" altLang="en-US" dirty="0"/>
              <a:t>추가 참고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B5BDEB-89F9-40E2-81EC-15C2ABF6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45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728D2-6B96-40DA-A1B8-D5B916A1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29607D-E806-47C4-B332-752FD1D8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99572-1584-43FB-8C73-99A27204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81" y="705040"/>
            <a:ext cx="2692557" cy="5833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7EB9E3-B77F-4161-8017-56ADC9D22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1" y="705040"/>
            <a:ext cx="2873482" cy="5924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3B0663-DF82-4EDA-9CC2-581E7689B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68" y="705040"/>
            <a:ext cx="2877188" cy="59243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76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3A252-CFDA-4F55-9ADB-67799BCA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로딩화면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E34883-1E6E-42CC-B09D-180E9026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EBAF6-55AB-425E-A797-0920F968A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" y="737925"/>
            <a:ext cx="2706249" cy="580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1763E3-6D98-4B5C-BEEE-46DCDF1B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74" y="737924"/>
            <a:ext cx="2702807" cy="580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828F28-5030-4DEE-9753-6A9B6D7B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601" y="737924"/>
            <a:ext cx="2641521" cy="580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F79A25-B397-4FFF-80F7-AF7802BA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255" y="737923"/>
            <a:ext cx="2643900" cy="5800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5AAD37-15DF-4F3B-957F-831B5F10481D}"/>
              </a:ext>
            </a:extLst>
          </p:cNvPr>
          <p:cNvSpPr/>
          <p:nvPr/>
        </p:nvSpPr>
        <p:spPr>
          <a:xfrm>
            <a:off x="293615" y="637563"/>
            <a:ext cx="11858207" cy="6023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79044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3A252-CFDA-4F55-9ADB-67799BCA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로딩화면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E34883-1E6E-42CC-B09D-180E9026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B9E55-4D37-469A-A124-3CAFDFCDA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43" y="591306"/>
            <a:ext cx="2725016" cy="5966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ACF07D-2DDE-4B4A-9FF2-0E93FD20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90" y="591305"/>
            <a:ext cx="2691861" cy="5966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F55FD-6C94-427F-AD69-3991FDE4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408" y="591305"/>
            <a:ext cx="2718635" cy="5966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988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3A252-CFDA-4F55-9ADB-67799BCA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로딩화면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E34883-1E6E-42CC-B09D-180E9026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0A2EEE-C6A8-4607-8A3E-1FDEDC89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8" y="950259"/>
            <a:ext cx="5607688" cy="5526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668849-1A44-444E-92A0-B86E876D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80" y="940996"/>
            <a:ext cx="5511712" cy="5535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6781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메뉴화면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9ABD19-FCFB-447E-BD82-0D27D776A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7" y="637115"/>
            <a:ext cx="2802466" cy="581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6E7647-3D12-4E62-8E4F-8CA81E241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28" y="609008"/>
            <a:ext cx="2802466" cy="584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3B36E3-A3ED-4844-AC58-1BC0B55F4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23" y="609007"/>
            <a:ext cx="2695827" cy="5840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8C1367-0E4C-4BB6-90D6-5CAF8C753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4" y="609008"/>
            <a:ext cx="2695826" cy="5840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2919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메뉴화면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DD6CAD5-1967-4506-8D91-369F5DF5F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8" y="577878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F88941-49E5-4AE9-9580-C2796E0C8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51" y="577878"/>
            <a:ext cx="2653423" cy="5836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949A50-65EE-4F9B-8679-CFBE2036E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311" y="577878"/>
            <a:ext cx="2686934" cy="5836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1728C4-780C-40CE-94B0-0E7C71D3B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060" y="577878"/>
            <a:ext cx="2684165" cy="58362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6A8BC-25E1-43B0-ABB2-25C311505B26}"/>
              </a:ext>
            </a:extLst>
          </p:cNvPr>
          <p:cNvSpPr/>
          <p:nvPr/>
        </p:nvSpPr>
        <p:spPr>
          <a:xfrm>
            <a:off x="419449" y="515392"/>
            <a:ext cx="2866109" cy="87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52870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메뉴화면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028BE6-7293-48FB-B121-E455AD90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6" y="710763"/>
            <a:ext cx="2566176" cy="5645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B056AF-6593-4CFA-AFA5-AB8E5623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82" y="710763"/>
            <a:ext cx="2608563" cy="5645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72DD2A-C367-41C0-A271-3D2A900C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97" y="710763"/>
            <a:ext cx="2607603" cy="5645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4F629D-D363-490B-BC0F-6BD7A7EFF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324" y="710763"/>
            <a:ext cx="2585717" cy="5645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F3D11D-4022-4450-B606-351C5E29732A}"/>
              </a:ext>
            </a:extLst>
          </p:cNvPr>
          <p:cNvSpPr/>
          <p:nvPr/>
        </p:nvSpPr>
        <p:spPr>
          <a:xfrm>
            <a:off x="243281" y="620785"/>
            <a:ext cx="5679347" cy="588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25640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69"/>
            <a:ext cx="10515600" cy="449526"/>
          </a:xfrm>
        </p:spPr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메뉴화면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6296F-2711-47C5-A4DF-21E2AC2A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8" y="959464"/>
            <a:ext cx="2598713" cy="5579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79CF2F-AFEF-4E3C-B349-C42C6C15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763" y="959464"/>
            <a:ext cx="2538434" cy="5579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E1533A-B597-420D-8C0F-39F39A513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84" y="959464"/>
            <a:ext cx="2547155" cy="5579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AF3BE0-338F-4DE6-A554-15A2E3FAC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326" y="959464"/>
            <a:ext cx="2547014" cy="5579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F3E4F9-969C-4F6F-A396-6314CC613FFD}"/>
              </a:ext>
            </a:extLst>
          </p:cNvPr>
          <p:cNvSpPr/>
          <p:nvPr/>
        </p:nvSpPr>
        <p:spPr>
          <a:xfrm>
            <a:off x="3376517" y="830510"/>
            <a:ext cx="2769287" cy="582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3807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메디콜</a:t>
            </a:r>
            <a:r>
              <a:rPr lang="en-US" altLang="ko-KR" dirty="0"/>
              <a:t>(3.2, 1</a:t>
            </a:r>
            <a:r>
              <a:rPr lang="ko-KR" altLang="en-US" dirty="0"/>
              <a:t>천</a:t>
            </a:r>
            <a:r>
              <a:rPr lang="en-US" altLang="ko-KR" dirty="0"/>
              <a:t>+)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3B15B69-B69A-43DA-A89D-E5B1A53B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" y="651102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3517279"/>
            <a:ext cx="2902591" cy="1015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DE4AD5-C817-47DC-9ACA-C3AB20713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A3CC3E-D745-4622-8D84-9659D696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39AF1F3E-4A9F-4BF4-A40B-97F1E2D3F499}"/>
              </a:ext>
            </a:extLst>
          </p:cNvPr>
          <p:cNvSpPr/>
          <p:nvPr/>
        </p:nvSpPr>
        <p:spPr>
          <a:xfrm>
            <a:off x="9563450" y="1940108"/>
            <a:ext cx="2483852" cy="836648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하나에 아</a:t>
            </a:r>
            <a:r>
              <a:rPr lang="en-US" altLang="ko-KR" dirty="0"/>
              <a:t>/</a:t>
            </a:r>
            <a:r>
              <a:rPr lang="ko-KR" altLang="en-US" dirty="0"/>
              <a:t>점</a:t>
            </a:r>
            <a:r>
              <a:rPr lang="en-US" altLang="ko-KR" dirty="0"/>
              <a:t>/</a:t>
            </a:r>
            <a:r>
              <a:rPr lang="ko-KR" altLang="en-US" dirty="0"/>
              <a:t>저</a:t>
            </a:r>
            <a:r>
              <a:rPr lang="en-US" altLang="ko-KR" dirty="0"/>
              <a:t>/</a:t>
            </a:r>
            <a:r>
              <a:rPr lang="ko-KR" altLang="en-US" dirty="0"/>
              <a:t>취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요일 설정 가능</a:t>
            </a:r>
          </a:p>
        </p:txBody>
      </p:sp>
    </p:spTree>
    <p:extLst>
      <p:ext uri="{BB962C8B-B14F-4D97-AF65-F5344CB8AC3E}">
        <p14:creationId xmlns:p14="http://schemas.microsoft.com/office/powerpoint/2010/main" val="885792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리모컨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732F0E-3486-4ABB-B2CB-513913295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84" y="631571"/>
            <a:ext cx="2705217" cy="5861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A3EE7C-940E-47BA-8317-1FD4B3860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2" y="565706"/>
            <a:ext cx="2735617" cy="5927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0436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리모컨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31AD6-9087-4D31-97A5-2DA86528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" y="755009"/>
            <a:ext cx="2564037" cy="5601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F9F142-4B16-4C1E-91D1-0944B203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59" y="755008"/>
            <a:ext cx="2622803" cy="5601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1F9404-9B8A-4C2C-AD79-6A184122B89C}"/>
              </a:ext>
            </a:extLst>
          </p:cNvPr>
          <p:cNvSpPr/>
          <p:nvPr/>
        </p:nvSpPr>
        <p:spPr>
          <a:xfrm>
            <a:off x="838200" y="620785"/>
            <a:ext cx="2886512" cy="588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80525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약 달력 메뉴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1C898F-BD0A-4C3F-BD9D-D012A50BD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006" y="717550"/>
            <a:ext cx="2593987" cy="563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121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약 달력 메뉴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E6C55-F93D-4BDA-B8B3-3D9DAD63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1" y="787467"/>
            <a:ext cx="2637002" cy="5751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9B5896-3EE8-4330-90D8-FD1752DF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489" y="787467"/>
            <a:ext cx="2641369" cy="57517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35659E-F621-4E98-8A49-13E7CAD1CC68}"/>
              </a:ext>
            </a:extLst>
          </p:cNvPr>
          <p:cNvSpPr/>
          <p:nvPr/>
        </p:nvSpPr>
        <p:spPr>
          <a:xfrm>
            <a:off x="629174" y="620785"/>
            <a:ext cx="2877424" cy="6031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23175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리스트 화면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39ECF9-CF03-4976-994D-63DA4C4B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0" y="740959"/>
            <a:ext cx="2584287" cy="5615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내용 개체 틀 14" descr="텍스트이(가) 표시된 사진&#10;&#10;자동 생성된 설명">
            <a:extLst>
              <a:ext uri="{FF2B5EF4-FFF2-40B4-BE49-F238E27FC236}">
                <a16:creationId xmlns:a16="http://schemas.microsoft.com/office/drawing/2014/main" id="{CEA46826-69AA-44BF-8039-3228DD2A7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671795"/>
            <a:ext cx="2655562" cy="56845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233CEE-C58A-4B0E-8F42-9764B26CA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77" y="671795"/>
            <a:ext cx="2689612" cy="56845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996D06F-49F8-4F6D-A6D2-5E203E67E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03" y="634907"/>
            <a:ext cx="2640667" cy="572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8843CA-5401-4650-BD3E-8B47068A3E33}"/>
              </a:ext>
            </a:extLst>
          </p:cNvPr>
          <p:cNvSpPr/>
          <p:nvPr/>
        </p:nvSpPr>
        <p:spPr>
          <a:xfrm>
            <a:off x="662729" y="515391"/>
            <a:ext cx="5662569" cy="5986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63875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리스트 화면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5E0C86-8505-4864-92B7-31D4ED759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6" y="528858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D56AB6-5C5F-4BBD-9706-0663752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80" y="528858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A99C2B-214B-4F5D-A043-514325173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284" y="528858"/>
            <a:ext cx="2647086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70B4A1-928C-433C-8F0D-394AE638DD95}"/>
              </a:ext>
            </a:extLst>
          </p:cNvPr>
          <p:cNvSpPr/>
          <p:nvPr/>
        </p:nvSpPr>
        <p:spPr>
          <a:xfrm>
            <a:off x="243281" y="419451"/>
            <a:ext cx="9076888" cy="608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19651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알람 시간 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8CE6E9-CA86-4CC6-9DE6-888A5E8D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6" y="515391"/>
            <a:ext cx="2743200" cy="5943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87E379-E247-45F6-BA59-EBD772F0B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15391"/>
            <a:ext cx="2743200" cy="5943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8088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시간 설정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18A9882-D3C4-4F4D-A973-772D1FD5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1" y="651102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2C5615-08F1-41EC-B259-B7FA6A8B4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916" y="651102"/>
            <a:ext cx="2689612" cy="5827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8FA7EFD-16AA-4A13-A3B1-23EF50BF0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63" y="651102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C5A9AC-A7FA-439C-A146-2B5C46D5C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10" y="651101"/>
            <a:ext cx="2689612" cy="5827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70D489-A55B-4EEE-90D1-344EFA8CC9C9}"/>
              </a:ext>
            </a:extLst>
          </p:cNvPr>
          <p:cNvSpPr/>
          <p:nvPr/>
        </p:nvSpPr>
        <p:spPr>
          <a:xfrm>
            <a:off x="40179" y="515391"/>
            <a:ext cx="5882450" cy="5986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30001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시간 설정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5" name="그림 4" descr="텍스트, 장치, 측정기, 스크린샷이(가) 표시된 사진&#10;&#10;자동 생성된 설명">
            <a:extLst>
              <a:ext uri="{FF2B5EF4-FFF2-40B4-BE49-F238E27FC236}">
                <a16:creationId xmlns:a16="http://schemas.microsoft.com/office/drawing/2014/main" id="{2E444F3C-07A8-43DD-9CD1-6D44D563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6226"/>
            <a:ext cx="2722099" cy="586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EC20C-858B-4DC8-AEC2-2979B5DC2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5" y="676226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96DEA1F-219B-4BB1-AA63-3A84D292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45" y="676226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348470-17C9-45C0-B3CA-39E386E4D91D}"/>
              </a:ext>
            </a:extLst>
          </p:cNvPr>
          <p:cNvSpPr/>
          <p:nvPr/>
        </p:nvSpPr>
        <p:spPr>
          <a:xfrm>
            <a:off x="109057" y="515391"/>
            <a:ext cx="8934275" cy="614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5783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시간 설정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9ADD6B-A8FA-493A-8A55-0D75ADB9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408" y="1038495"/>
            <a:ext cx="1872775" cy="48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2A989F-B262-49E9-8F65-0FF5B9E5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51" y="1038495"/>
            <a:ext cx="1929842" cy="48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5E5AF4-5691-4FBC-84AC-984DB64F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99" y="1038495"/>
            <a:ext cx="1943180" cy="48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09967F-782C-41A4-B165-BEE4902D7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515" y="1038495"/>
            <a:ext cx="1948204" cy="48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BA1896-DB4A-40C0-8006-BBC78B001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225" y="1038495"/>
            <a:ext cx="2187716" cy="4843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D34C23-C0BB-4D30-8FBB-D58FAC1F3AFE}"/>
              </a:ext>
            </a:extLst>
          </p:cNvPr>
          <p:cNvSpPr/>
          <p:nvPr/>
        </p:nvSpPr>
        <p:spPr>
          <a:xfrm>
            <a:off x="243281" y="847288"/>
            <a:ext cx="11434194" cy="5201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68189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메디콜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3B15B69-B69A-43DA-A89D-E5B1A53B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" y="651102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DE4AD5-C817-47DC-9ACA-C3AB20713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1201699-42EF-46EB-A783-19EAE5780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" y="651102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77905"/>
            <a:ext cx="2902591" cy="59525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6F3F16-5813-4366-8CD1-B36D57501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2" y="577904"/>
            <a:ext cx="2689612" cy="582749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6D8532-DBC0-482E-A19D-F20F669C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D2571114-B43F-48FE-9DF6-FA8541F5C9E2}"/>
              </a:ext>
            </a:extLst>
          </p:cNvPr>
          <p:cNvSpPr/>
          <p:nvPr/>
        </p:nvSpPr>
        <p:spPr>
          <a:xfrm>
            <a:off x="4026233" y="2449586"/>
            <a:ext cx="1407371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복용 요일 설정</a:t>
            </a: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033AFB79-AE6D-40B8-ADB9-C881F2E6B66B}"/>
              </a:ext>
            </a:extLst>
          </p:cNvPr>
          <p:cNvSpPr/>
          <p:nvPr/>
        </p:nvSpPr>
        <p:spPr>
          <a:xfrm>
            <a:off x="9852092" y="2259114"/>
            <a:ext cx="1791125" cy="805342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복용 시간 및 식전</a:t>
            </a:r>
            <a:r>
              <a:rPr lang="en-US" altLang="ko-KR" dirty="0"/>
              <a:t>/</a:t>
            </a:r>
            <a:r>
              <a:rPr lang="ko-KR" altLang="en-US" dirty="0"/>
              <a:t>식후 설정</a:t>
            </a:r>
          </a:p>
        </p:txBody>
      </p:sp>
    </p:spTree>
    <p:extLst>
      <p:ext uri="{BB962C8B-B14F-4D97-AF65-F5344CB8AC3E}">
        <p14:creationId xmlns:p14="http://schemas.microsoft.com/office/powerpoint/2010/main" val="2824185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복용 화면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4" name="그림 3" descr="텍스트, 전자기기, 밤하늘이(가) 표시된 사진&#10;&#10;자동 생성된 설명">
            <a:extLst>
              <a:ext uri="{FF2B5EF4-FFF2-40B4-BE49-F238E27FC236}">
                <a16:creationId xmlns:a16="http://schemas.microsoft.com/office/drawing/2014/main" id="{68D3D9B4-3B86-4DFA-939B-6C07AB28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3" y="649223"/>
            <a:ext cx="2705510" cy="5861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B3DA3-82C2-4EB4-93CE-48672B2C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49" y="649223"/>
            <a:ext cx="2668605" cy="584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BCDD16-78DB-4623-9953-444EC20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40" y="649222"/>
            <a:ext cx="2718980" cy="5891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6CF7C9-F60A-4840-B018-15034083F5C6}"/>
              </a:ext>
            </a:extLst>
          </p:cNvPr>
          <p:cNvSpPr/>
          <p:nvPr/>
        </p:nvSpPr>
        <p:spPr>
          <a:xfrm>
            <a:off x="184558" y="515392"/>
            <a:ext cx="8988025" cy="6103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5920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알람 복용 화면</a:t>
            </a:r>
            <a:r>
              <a:rPr lang="en-US" altLang="ko-KR" dirty="0"/>
              <a:t>(</a:t>
            </a:r>
            <a:r>
              <a:rPr lang="ko-KR" altLang="en-US" dirty="0"/>
              <a:t>노티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23869-ADE6-41DE-BF0D-CCBC889E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0" y="696207"/>
            <a:ext cx="2676082" cy="5842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6660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달력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0799E-8611-4138-86E7-B8556225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9" y="888237"/>
            <a:ext cx="2660162" cy="5468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1C1BD8-BFF3-4C8D-BAE3-2E76543D0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875030"/>
            <a:ext cx="2529840" cy="5481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01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설계</a:t>
            </a:r>
            <a:r>
              <a:rPr lang="en-US" altLang="ko-KR"/>
              <a:t>-</a:t>
            </a:r>
            <a:r>
              <a:rPr lang="ko-KR" altLang="en-US"/>
              <a:t>달력 화면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764CA-506F-461F-A61B-F1EA1D37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2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B9FB71E-76F7-49FA-B473-09F05AA3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30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DCD7E-A0C2-401E-861A-0B48D7CB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587" y="711420"/>
            <a:ext cx="2716193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AF43F3-D84A-416A-B537-5CA08A6FC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534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74E657-BBEE-4EB6-B8A1-E1FF7B390316}"/>
              </a:ext>
            </a:extLst>
          </p:cNvPr>
          <p:cNvSpPr/>
          <p:nvPr/>
        </p:nvSpPr>
        <p:spPr>
          <a:xfrm>
            <a:off x="310393" y="620785"/>
            <a:ext cx="2894201" cy="5981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3D35A8-B724-4135-80B0-7CB0A239CA20}"/>
              </a:ext>
            </a:extLst>
          </p:cNvPr>
          <p:cNvSpPr/>
          <p:nvPr/>
        </p:nvSpPr>
        <p:spPr>
          <a:xfrm>
            <a:off x="8987406" y="620786"/>
            <a:ext cx="2894201" cy="598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5151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병원</a:t>
            </a:r>
            <a:r>
              <a:rPr lang="en-US" altLang="ko-KR" dirty="0"/>
              <a:t>/</a:t>
            </a:r>
            <a:r>
              <a:rPr lang="ko-KR" altLang="en-US" dirty="0"/>
              <a:t>약국 찾기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FE9DF75E-228E-4090-BE6D-2B433BB77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4" y="877824"/>
            <a:ext cx="2597884" cy="5340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A99C8731-FBA4-4553-B5B2-396E85B04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94" y="877824"/>
            <a:ext cx="2597884" cy="5340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EBC7F2AE-F89B-4CD4-8672-591A726BF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1" y="877825"/>
            <a:ext cx="2597884" cy="5340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6F410ECD-41DE-4206-BA94-8DDA4BBCB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28" y="877824"/>
            <a:ext cx="2597884" cy="5340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077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병원</a:t>
            </a:r>
            <a:r>
              <a:rPr lang="en-US" altLang="ko-KR" dirty="0"/>
              <a:t>/</a:t>
            </a:r>
            <a:r>
              <a:rPr lang="ko-KR" altLang="en-US" dirty="0"/>
              <a:t>약국 찾기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E6B8A0EE-2791-4506-96A7-12DE76E9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1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A93D48CB-6AF7-4647-A203-054F991A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05" y="711420"/>
            <a:ext cx="2689613" cy="5827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DFB641E5-8C4F-4ED2-ABE3-5AEF9FB4E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47" y="711420"/>
            <a:ext cx="2689613" cy="5827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666605CF-B29C-4B5F-BDB2-1B9589737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972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BB3D70-F8DA-4904-B14D-8379249B768F}"/>
              </a:ext>
            </a:extLst>
          </p:cNvPr>
          <p:cNvSpPr/>
          <p:nvPr/>
        </p:nvSpPr>
        <p:spPr>
          <a:xfrm>
            <a:off x="243281" y="620785"/>
            <a:ext cx="11811699" cy="6014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59216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</a:t>
            </a:r>
            <a:r>
              <a:rPr lang="en-US" altLang="ko-KR" dirty="0"/>
              <a:t>-</a:t>
            </a:r>
            <a:r>
              <a:rPr lang="ko-KR" altLang="en-US" dirty="0"/>
              <a:t>건강 정보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5" name="그림 4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A6E38D5A-80C1-46FE-A376-E74EFC193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70" y="743242"/>
            <a:ext cx="2850120" cy="5712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AC41ED6-B20D-4B4C-8A8E-88B11B72E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98" y="743242"/>
            <a:ext cx="2850120" cy="5702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1269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5BEBC-CB61-4775-A65C-A2B4648B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건강 정보 화면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6C528B-6ECA-4EB0-99E1-C57086F0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96D6D-895A-4F5D-A3C9-9314D783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7" y="707771"/>
            <a:ext cx="2680398" cy="5952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35DC60-7B24-49FC-80BB-24218094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96" y="707769"/>
            <a:ext cx="2727277" cy="5952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51F6C6-5066-4EC4-ACFD-5AA8B71932D5}"/>
              </a:ext>
            </a:extLst>
          </p:cNvPr>
          <p:cNvSpPr/>
          <p:nvPr/>
        </p:nvSpPr>
        <p:spPr>
          <a:xfrm>
            <a:off x="318782" y="620785"/>
            <a:ext cx="5998128" cy="617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84012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9439C-6840-48C1-A8B1-4282A42F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 err="1"/>
              <a:t>다크모드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7E85F-C05B-4F43-94AF-FA62C47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1DD809-A131-4347-81E0-E2459E7D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30" y="635262"/>
            <a:ext cx="2592368" cy="57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77BDCF-2B51-4A4D-8DC5-CFDF2E15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19" y="635262"/>
            <a:ext cx="2614441" cy="57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EC40EC-D73E-4F9F-9089-514931DDB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746" y="635262"/>
            <a:ext cx="2617366" cy="572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A13FC-F26B-4CC8-84D3-36BA0412C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368" y="635262"/>
            <a:ext cx="2614991" cy="5721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181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9439C-6840-48C1-A8B1-4282A42F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  <a:r>
              <a:rPr lang="en-US" altLang="ko-KR" dirty="0"/>
              <a:t>-</a:t>
            </a:r>
            <a:r>
              <a:rPr lang="ko-KR" altLang="en-US" dirty="0"/>
              <a:t>추가</a:t>
            </a:r>
            <a:r>
              <a:rPr lang="en-US" altLang="ko-KR" dirty="0"/>
              <a:t>(</a:t>
            </a:r>
            <a:r>
              <a:rPr lang="ko-KR" altLang="en-US" dirty="0"/>
              <a:t>의사 </a:t>
            </a:r>
            <a:r>
              <a:rPr lang="en-US" altLang="ko-KR" dirty="0"/>
              <a:t>Q/A)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67E85F-C05B-4F43-94AF-FA62C47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8" name="그림 7" descr="텍스트, 스크린샷, 신문이(가) 표시된 사진&#10;&#10;자동 생성된 설명">
            <a:extLst>
              <a:ext uri="{FF2B5EF4-FFF2-40B4-BE49-F238E27FC236}">
                <a16:creationId xmlns:a16="http://schemas.microsoft.com/office/drawing/2014/main" id="{FF4F5CFF-3142-4CBE-BE74-E8430D969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0" y="711420"/>
            <a:ext cx="2689612" cy="5827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56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파프리카케어</a:t>
            </a:r>
            <a:r>
              <a:rPr lang="en-US" altLang="ko-KR" dirty="0"/>
              <a:t>(3.8, 10</a:t>
            </a:r>
            <a:r>
              <a:rPr lang="ko-KR" altLang="en-US" dirty="0"/>
              <a:t>만</a:t>
            </a:r>
            <a:r>
              <a:rPr lang="en-US" altLang="ko-KR" dirty="0"/>
              <a:t>+)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515391"/>
            <a:ext cx="2902591" cy="59525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EF53587-FDD8-486A-BC49-08AEF9977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0" y="577903"/>
            <a:ext cx="2689613" cy="5827493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BD852B9-58EB-418F-BA44-26FE67A7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AC882CA1-63A7-4F33-BC06-8F5311E2F4C5}"/>
              </a:ext>
            </a:extLst>
          </p:cNvPr>
          <p:cNvSpPr/>
          <p:nvPr/>
        </p:nvSpPr>
        <p:spPr>
          <a:xfrm>
            <a:off x="9516255" y="1669298"/>
            <a:ext cx="2354166" cy="836648"/>
          </a:xfrm>
          <a:prstGeom prst="borderCallout1">
            <a:avLst>
              <a:gd name="adj1" fmla="val 18750"/>
              <a:gd name="adj2" fmla="val -8333"/>
              <a:gd name="adj3" fmla="val 97460"/>
              <a:gd name="adj4" fmla="val -322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정보</a:t>
            </a:r>
            <a:r>
              <a:rPr lang="en-US" altLang="ko-KR" dirty="0"/>
              <a:t>,</a:t>
            </a:r>
            <a:r>
              <a:rPr lang="ko-KR" altLang="en-US" dirty="0"/>
              <a:t> 병원 정보 검색 가능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이미지 </a:t>
            </a:r>
            <a:r>
              <a:rPr lang="en-US" altLang="ko-KR" dirty="0"/>
              <a:t>+ </a:t>
            </a:r>
            <a:r>
              <a:rPr lang="ko-KR" altLang="en-US" dirty="0"/>
              <a:t>간단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E306E310-9B93-4B53-B1C0-9F2DA0CBAFDD}"/>
              </a:ext>
            </a:extLst>
          </p:cNvPr>
          <p:cNvSpPr/>
          <p:nvPr/>
        </p:nvSpPr>
        <p:spPr>
          <a:xfrm>
            <a:off x="3943874" y="1250974"/>
            <a:ext cx="2056574" cy="836648"/>
          </a:xfrm>
          <a:prstGeom prst="borderCallout1">
            <a:avLst>
              <a:gd name="adj1" fmla="val 18750"/>
              <a:gd name="adj2" fmla="val -8333"/>
              <a:gd name="adj3" fmla="val 103532"/>
              <a:gd name="adj4" fmla="val -23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</a:t>
            </a:r>
            <a:r>
              <a:rPr lang="en-US" altLang="ko-KR" dirty="0"/>
              <a:t>, </a:t>
            </a:r>
            <a:r>
              <a:rPr lang="ko-KR" altLang="en-US" dirty="0"/>
              <a:t>질병</a:t>
            </a:r>
            <a:r>
              <a:rPr lang="en-US" altLang="ko-KR" dirty="0"/>
              <a:t>, </a:t>
            </a:r>
            <a:r>
              <a:rPr lang="ko-KR" altLang="en-US" dirty="0"/>
              <a:t>병원 각각 추가 및 관리</a:t>
            </a:r>
            <a:endParaRPr lang="en-US" altLang="ko-KR" dirty="0"/>
          </a:p>
          <a:p>
            <a:pPr algn="ctr"/>
            <a:r>
              <a:rPr lang="en-US" altLang="ko-KR" dirty="0"/>
              <a:t>-&gt;</a:t>
            </a:r>
            <a:r>
              <a:rPr lang="ko-KR" altLang="en-US" dirty="0"/>
              <a:t>한번에 관리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D928102-6DFE-4CD6-8DF6-89F0EAECD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" y="577903"/>
            <a:ext cx="2689612" cy="5827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515392"/>
            <a:ext cx="2902591" cy="4473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27986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37FC7-997B-4D7A-8E36-F1B0D2C1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736FE5-B95A-4AE1-8B86-F1BA4E5D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2E95E-D33A-4581-8CF8-9140C6137D65}"/>
              </a:ext>
            </a:extLst>
          </p:cNvPr>
          <p:cNvSpPr txBox="1"/>
          <p:nvPr/>
        </p:nvSpPr>
        <p:spPr>
          <a:xfrm>
            <a:off x="268448" y="796954"/>
            <a:ext cx="67028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Balance(Meditation &amp; Sleep)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https://mobbin.design/apps/balance-android-761d2984-5a74-47d6-89dc-fa0533715dcc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Klarna(Easy shopping, easy payments)</a:t>
            </a:r>
          </a:p>
          <a:p>
            <a:r>
              <a:rPr lang="en-US" altLang="ko-KR" dirty="0">
                <a:hlinkClick r:id="rId3"/>
              </a:rPr>
              <a:t>https://mobbin.design/apps/klarna-ios-4b439dad-1b14-41ba-9aff-888decc7020c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Apple Music</a:t>
            </a:r>
          </a:p>
          <a:p>
            <a:r>
              <a:rPr lang="en-US" altLang="ko-KR" dirty="0">
                <a:hlinkClick r:id="rId4"/>
              </a:rPr>
              <a:t>https://mobbin.design/apps/apple-music-ios-90171ea7-acfd-47e1-b2dc-8e70956e9271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94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99A84-7B02-4630-98C8-40E9E521B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77"/>
            <a:ext cx="10515600" cy="449526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파프리카케어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B413803-55B2-4482-8158-625D21EE6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5"/>
            <a:ext cx="2689612" cy="58274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31B7ED-C3F6-41C0-84FB-C0D5013B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3" cy="58274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C869F4-4E6A-46B4-AFDB-BE991693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2" y="577904"/>
            <a:ext cx="2689612" cy="58274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DF066-324E-48A4-B5D9-29975ACFB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4"/>
            <a:ext cx="2689612" cy="5827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721B52-1DB0-44BF-BACE-B833416A2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1" y="577901"/>
            <a:ext cx="2689613" cy="58274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DA440E-A465-4FB5-A568-728C0EF0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41" y="577901"/>
            <a:ext cx="2689612" cy="582749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55694-EAE5-44DC-952F-2EDB342027DB}"/>
              </a:ext>
            </a:extLst>
          </p:cNvPr>
          <p:cNvSpPr/>
          <p:nvPr/>
        </p:nvSpPr>
        <p:spPr>
          <a:xfrm>
            <a:off x="442293" y="1249960"/>
            <a:ext cx="2902591" cy="483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8D0207-A22D-4A59-A8E7-9E13DA4CCDFF}"/>
              </a:ext>
            </a:extLst>
          </p:cNvPr>
          <p:cNvSpPr/>
          <p:nvPr/>
        </p:nvSpPr>
        <p:spPr>
          <a:xfrm>
            <a:off x="6191553" y="1249960"/>
            <a:ext cx="2902591" cy="4832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F990A4FC-B7ED-4831-B2E6-A0D2E5BD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E2D93-79CE-4970-A9BF-CCB0FD582F4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7FB09903-E220-4658-A170-ACCB043FFD07}"/>
              </a:ext>
            </a:extLst>
          </p:cNvPr>
          <p:cNvSpPr/>
          <p:nvPr/>
        </p:nvSpPr>
        <p:spPr>
          <a:xfrm>
            <a:off x="3943874" y="2409214"/>
            <a:ext cx="2056574" cy="836648"/>
          </a:xfrm>
          <a:prstGeom prst="borderCallout1">
            <a:avLst>
              <a:gd name="adj1" fmla="val 18750"/>
              <a:gd name="adj2" fmla="val -8333"/>
              <a:gd name="adj3" fmla="val 103532"/>
              <a:gd name="adj4" fmla="val -23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 복용 주기 설정 가능</a:t>
            </a:r>
          </a:p>
        </p:txBody>
      </p:sp>
    </p:spTree>
    <p:extLst>
      <p:ext uri="{BB962C8B-B14F-4D97-AF65-F5344CB8AC3E}">
        <p14:creationId xmlns:p14="http://schemas.microsoft.com/office/powerpoint/2010/main" val="2335322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16701</TotalTime>
  <Words>1277</Words>
  <Application>Microsoft Office PowerPoint</Application>
  <PresentationFormat>와이드스크린</PresentationFormat>
  <Paragraphs>310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Office 테마</vt:lpstr>
      <vt:lpstr>알람 어플 정리</vt:lpstr>
      <vt:lpstr>목차</vt:lpstr>
      <vt:lpstr>1. MyTherapy(4.8, 500만+)</vt:lpstr>
      <vt:lpstr>1. MyTherapy</vt:lpstr>
      <vt:lpstr>1. MyTherapy</vt:lpstr>
      <vt:lpstr>2. 메디콜(3.2, 1천+)</vt:lpstr>
      <vt:lpstr>2. 메디콜</vt:lpstr>
      <vt:lpstr>3. 파프리카케어(3.8, 10만+)</vt:lpstr>
      <vt:lpstr>3. 파프리카케어</vt:lpstr>
      <vt:lpstr>3. 파프리카케어</vt:lpstr>
      <vt:lpstr>3. 파프리카케어</vt:lpstr>
      <vt:lpstr>3. 파프리카케어</vt:lpstr>
      <vt:lpstr>4. 굿팜(4.9, 5천+)</vt:lpstr>
      <vt:lpstr>4. 굿팜</vt:lpstr>
      <vt:lpstr>4. 굿팜</vt:lpstr>
      <vt:lpstr>4. 굿팜</vt:lpstr>
      <vt:lpstr>4. 굿팜</vt:lpstr>
      <vt:lpstr>4. 굿팜</vt:lpstr>
      <vt:lpstr>5. 복약플러스(500+)</vt:lpstr>
      <vt:lpstr>6. 헬피(4.2, 50만+)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6. 헬피</vt:lpstr>
      <vt:lpstr>7. Medisafe(4.6, 100만+)</vt:lpstr>
      <vt:lpstr>7. Medisafe</vt:lpstr>
      <vt:lpstr>7. Medisafe</vt:lpstr>
      <vt:lpstr>8. 약 알림 태양이(4.6, 1만+)</vt:lpstr>
      <vt:lpstr>8. 약 알림 태양이</vt:lpstr>
      <vt:lpstr>8. 약 알림 태양이</vt:lpstr>
      <vt:lpstr>8. 약 알림 태양이</vt:lpstr>
      <vt:lpstr>8. 약 알림 태양이</vt:lpstr>
      <vt:lpstr>9. 테이크(3.8, 1천+)</vt:lpstr>
      <vt:lpstr>9. 테이크</vt:lpstr>
      <vt:lpstr>10. 캐비넷(헬스올)</vt:lpstr>
      <vt:lpstr>10. 캐비넷</vt:lpstr>
      <vt:lpstr>10. 캐비넷</vt:lpstr>
      <vt:lpstr>10. 캐비넷</vt:lpstr>
      <vt:lpstr>기능 리스트 종합 추가 사항 정리</vt:lpstr>
      <vt:lpstr>기능 리스트 종합 추가 사항 정리</vt:lpstr>
      <vt:lpstr>기능 리스트 종합 추가 사항 정리</vt:lpstr>
      <vt:lpstr>기능 리스트 종합 추가 사항 정리</vt:lpstr>
      <vt:lpstr>추가 참고 UI</vt:lpstr>
      <vt:lpstr>기존-로그인/회원가입</vt:lpstr>
      <vt:lpstr>설계-로그인/회원가입, 로딩화면</vt:lpstr>
      <vt:lpstr>설계-로그인/회원가입, 로딩화면</vt:lpstr>
      <vt:lpstr>설계-로그인/회원가입, 로딩화면</vt:lpstr>
      <vt:lpstr>기존-메뉴화면</vt:lpstr>
      <vt:lpstr>설계-메뉴화면1</vt:lpstr>
      <vt:lpstr>설계-메뉴화면2</vt:lpstr>
      <vt:lpstr>설계-메뉴화면3</vt:lpstr>
      <vt:lpstr>기존-리모컨 화면</vt:lpstr>
      <vt:lpstr>설계-리모컨 화면</vt:lpstr>
      <vt:lpstr>기존-약 달력 메뉴 화면</vt:lpstr>
      <vt:lpstr>설계-약 달력 메뉴 화면</vt:lpstr>
      <vt:lpstr>설계-알람 리스트 화면1</vt:lpstr>
      <vt:lpstr>설계-알람 리스트 화면2</vt:lpstr>
      <vt:lpstr>기존-알람 시간 설정</vt:lpstr>
      <vt:lpstr>설계-알람 시간 설정1</vt:lpstr>
      <vt:lpstr>설계-알람 시간 설정2</vt:lpstr>
      <vt:lpstr>설계-알람 시간 설정3</vt:lpstr>
      <vt:lpstr>설계-알람 복용 화면(팝업)</vt:lpstr>
      <vt:lpstr>설계-알람 복용 화면(노티)</vt:lpstr>
      <vt:lpstr>기존-달력 화면</vt:lpstr>
      <vt:lpstr>설계-달력 화면</vt:lpstr>
      <vt:lpstr>기존-병원/약국 찾기</vt:lpstr>
      <vt:lpstr>설계-병원/약국 찾기</vt:lpstr>
      <vt:lpstr>기존-건강 정보 화면</vt:lpstr>
      <vt:lpstr>설계-건강 정보 화면</vt:lpstr>
      <vt:lpstr>설계-추가(다크모드)</vt:lpstr>
      <vt:lpstr>설계-추가(의사 Q/A)</vt:lpstr>
      <vt:lpstr>참고 URL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알람 어플 정리</dc:title>
  <dc:creator>김건우</dc:creator>
  <cp:lastModifiedBy>김건우</cp:lastModifiedBy>
  <cp:revision>158</cp:revision>
  <dcterms:created xsi:type="dcterms:W3CDTF">2022-03-08T07:07:34Z</dcterms:created>
  <dcterms:modified xsi:type="dcterms:W3CDTF">2022-04-11T08:21:22Z</dcterms:modified>
</cp:coreProperties>
</file>